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4" autoAdjust="0"/>
    <p:restoredTop sz="94660"/>
  </p:normalViewPr>
  <p:slideViewPr>
    <p:cSldViewPr snapToGrid="0">
      <p:cViewPr varScale="1">
        <p:scale>
          <a:sx n="97" d="100"/>
          <a:sy n="97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579051"/>
            <a:ext cx="12196800" cy="559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 smtClean="0"/>
              <a:t>Малюнок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6662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E780C-EA7D-486B-9ACA-83A75EA38311}" type="datetimeFigureOut">
              <a:rPr lang="uk-UA" smtClean="0"/>
              <a:t>09.03.2021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79F9B-F78A-4468-86FE-7F1D22FF96D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1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7095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441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661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91225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451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5719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9896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4728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0508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2614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r="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9576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"/>
    </mc:Choice>
    <mc:Fallback>
      <p:transition advClick="0" advTm="2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10</cp:revision>
  <dcterms:created xsi:type="dcterms:W3CDTF">2021-03-09T21:03:18Z</dcterms:created>
  <dcterms:modified xsi:type="dcterms:W3CDTF">2021-03-09T21:25:47Z</dcterms:modified>
</cp:coreProperties>
</file>