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0" r:id="rId2"/>
    <p:sldId id="262" r:id="rId3"/>
    <p:sldId id="263" r:id="rId4"/>
    <p:sldId id="264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72" r:id="rId13"/>
    <p:sldId id="273" r:id="rId14"/>
    <p:sldId id="274" r:id="rId15"/>
    <p:sldId id="275" r:id="rId16"/>
    <p:sldId id="276" r:id="rId17"/>
    <p:sldId id="277" r:id="rId18"/>
    <p:sldId id="278" r:id="rId19"/>
    <p:sldId id="279" r:id="rId20"/>
    <p:sldId id="280" r:id="rId21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4994" autoAdjust="0"/>
    <p:restoredTop sz="94660"/>
  </p:normalViewPr>
  <p:slideViewPr>
    <p:cSldViewPr snapToGrid="0">
      <p:cViewPr varScale="1">
        <p:scale>
          <a:sx n="97" d="100"/>
          <a:sy n="97" d="100"/>
        </p:scale>
        <p:origin x="49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273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6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579051"/>
            <a:ext cx="12196800" cy="559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uk-UA" dirty="0" smtClean="0"/>
              <a:t>Малюнок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0866620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E780C-EA7D-486B-9ACA-83A75EA38311}" type="datetimeFigureOut">
              <a:rPr lang="uk-UA" smtClean="0"/>
              <a:t>09.03.2021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779F9B-F78A-4468-86FE-7F1D22FF96D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617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исунок 1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477095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"/>
    </mc:Choice>
    <mc:Fallback xmlns="">
      <p:transition advClick="0" advTm="20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исунок 1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614415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"/>
    </mc:Choice>
    <mc:Fallback xmlns="">
      <p:transition advClick="0" advTm="20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исунок 1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99661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"/>
    </mc:Choice>
    <mc:Fallback xmlns="">
      <p:transition advClick="0" advTm="20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исунок 1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4291225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"/>
    </mc:Choice>
    <mc:Fallback xmlns="">
      <p:transition advClick="0" advTm="20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исунок 1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107451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"/>
    </mc:Choice>
    <mc:Fallback xmlns="">
      <p:transition advClick="0" advTm="20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исунок 1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945719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"/>
    </mc:Choice>
    <mc:Fallback xmlns="">
      <p:transition advClick="0" advTm="20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исунок 1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539896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"/>
    </mc:Choice>
    <mc:Fallback xmlns="">
      <p:transition advClick="0" advTm="20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исунок 1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847281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"/>
    </mc:Choice>
    <mc:Fallback xmlns="">
      <p:transition advClick="0" advTm="20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исунок 1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800508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"/>
    </mc:Choice>
    <mc:Fallback xmlns="">
      <p:transition advClick="0" advTm="20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исунок 1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132614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"/>
    </mc:Choice>
    <mc:Fallback xmlns="">
      <p:transition advClick="0" advTm="20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исунок 1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4595764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200"/>
    </mc:Choice>
    <mc:Fallback>
      <p:transition advClick="0" advTm="200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исунок 1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30476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"/>
    </mc:Choice>
    <mc:Fallback>
      <p:transition spd="slow" advTm="2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исунок 1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10015445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"/>
    </mc:Choice>
    <mc:Fallback>
      <p:transition spd="slow" advTm="2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исунок 1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13570450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"/>
    </mc:Choice>
    <mc:Fallback>
      <p:transition spd="slow" advTm="20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исунок 1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32458652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"/>
    </mc:Choice>
    <mc:Fallback>
      <p:transition spd="slow" advTm="20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исунок 1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36600474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"/>
    </mc:Choice>
    <mc:Fallback>
      <p:transition spd="slow" advTm="20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исунок 1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30664593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"/>
    </mc:Choice>
    <mc:Fallback>
      <p:transition spd="slow" advTm="20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исунок 1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15919341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"/>
    </mc:Choice>
    <mc:Fallback>
      <p:transition spd="slow" advTm="20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исунок 1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35723915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"/>
    </mc:Choice>
    <mc:Fallback>
      <p:transition spd="slow" advTm="20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исунок 1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6620808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"/>
    </mc:Choice>
    <mc:Fallback>
      <p:transition spd="slow" advTm="200"/>
    </mc:Fallback>
  </mc:AlternateContent>
</p:sld>
</file>

<file path=ppt/theme/theme1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</TotalTime>
  <Words>0</Words>
  <Application>Microsoft Office PowerPoint</Application>
  <PresentationFormat>Широкоэкранный</PresentationFormat>
  <Paragraphs>0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Специальное оформление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Ирина</dc:creator>
  <cp:lastModifiedBy>Ирина</cp:lastModifiedBy>
  <cp:revision>13</cp:revision>
  <dcterms:created xsi:type="dcterms:W3CDTF">2021-03-09T21:03:18Z</dcterms:created>
  <dcterms:modified xsi:type="dcterms:W3CDTF">2021-03-09T21:31:48Z</dcterms:modified>
</cp:coreProperties>
</file>