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0" hasCustomPrompt="1"/>
          </p:nvPr>
        </p:nvSpPr>
        <p:spPr>
          <a:xfrm>
            <a:off x="546079" y="1897465"/>
            <a:ext cx="11109325" cy="43259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368300"/>
            <a:ext cx="11109325" cy="1377950"/>
          </a:xfrm>
          <a:prstGeom prst="rect">
            <a:avLst/>
          </a:prstGeom>
        </p:spPr>
        <p:txBody>
          <a:bodyPr/>
          <a:lstStyle>
            <a:lvl1pPr algn="ctr">
              <a:defRPr sz="4000" b="1" cap="none" spc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6662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1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92D050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030A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030A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030A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030A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7125" y="144648"/>
            <a:ext cx="12192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Книжка про пригоди Мішковинки</a:t>
            </a:r>
            <a:endParaRPr lang="en-US" sz="4000" b="1" dirty="0">
              <a:ln w="0"/>
              <a:solidFill>
                <a:srgbClr val="92D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uk-UA" sz="4000" b="1" dirty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 її друзів у Торбокраї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3140037"/>
            <a:ext cx="4556524" cy="3335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264071" y="1714498"/>
            <a:ext cx="7162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У Харкові надрукували книжку “Мішечок історій Мішковинки”. Автору на цей час було</a:t>
            </a:r>
          </a:p>
          <a:p>
            <a:pPr indent="358775"/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всього 15 років! </a:t>
            </a:r>
          </a:p>
        </p:txBody>
      </p:sp>
      <p:sp>
        <p:nvSpPr>
          <p:cNvPr id="10" name="TextBox 9"/>
          <p:cNvSpPr txBox="1"/>
          <p:nvPr/>
        </p:nvSpPr>
        <p:spPr>
          <a:xfrm rot="800254">
            <a:off x="7414702" y="4239161"/>
            <a:ext cx="1837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i="1" dirty="0">
                <a:solidFill>
                  <a:schemeClr val="accent5">
                    <a:lumMod val="75000"/>
                  </a:schemeClr>
                </a:solidFill>
              </a:rPr>
              <a:t>Микита Лукаш, </a:t>
            </a:r>
            <a:br>
              <a:rPr lang="uk-UA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uk-UA" i="1" dirty="0">
                <a:solidFill>
                  <a:schemeClr val="accent5">
                    <a:lumMod val="75000"/>
                  </a:schemeClr>
                </a:solidFill>
              </a:rPr>
              <a:t>автор книжки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3339" y="5418683"/>
            <a:ext cx="6590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У підручнику для 2 класу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Я досліджую світ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”</a:t>
            </a:r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 (О. Волощенко, О. Козак, Г. Остапенко) використано фрагменти книжки.</a:t>
            </a:r>
          </a:p>
        </p:txBody>
      </p:sp>
      <p:pic>
        <p:nvPicPr>
          <p:cNvPr id="1026" name="Picture 2" descr="Мішечок історій Мішковинки - изображение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3546">
            <a:off x="9466718" y="1518433"/>
            <a:ext cx="2142576" cy="2634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8854">
            <a:off x="7944025" y="2563704"/>
            <a:ext cx="1445499" cy="1569399"/>
          </a:xfrm>
          <a:prstGeom prst="rect">
            <a:avLst/>
          </a:prstGeom>
          <a:ln w="76200">
            <a:solidFill>
              <a:srgbClr val="FFFF99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" name="Скругленная соединительная линия 2"/>
          <p:cNvCxnSpPr/>
          <p:nvPr/>
        </p:nvCxnSpPr>
        <p:spPr>
          <a:xfrm rot="10800000">
            <a:off x="5016216" y="4403154"/>
            <a:ext cx="1072660" cy="1002423"/>
          </a:xfrm>
          <a:prstGeom prst="curvedConnector3">
            <a:avLst>
              <a:gd name="adj1" fmla="val -7846"/>
            </a:avLst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кругленная соединительная линия 20"/>
          <p:cNvCxnSpPr/>
          <p:nvPr/>
        </p:nvCxnSpPr>
        <p:spPr>
          <a:xfrm>
            <a:off x="6547938" y="2545115"/>
            <a:ext cx="1099889" cy="881509"/>
          </a:xfrm>
          <a:prstGeom prst="curvedConnector3">
            <a:avLst>
              <a:gd name="adj1" fmla="val -12352"/>
            </a:avLst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71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Слайд інтер&quot;ю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60</Words>
  <Application>Microsoft Office PowerPoint</Application>
  <PresentationFormat>Широкий екран</PresentationFormat>
  <Paragraphs>6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4" baseType="lpstr">
      <vt:lpstr>Arial</vt:lpstr>
      <vt:lpstr>Calibri</vt:lpstr>
      <vt:lpstr>Слайд інтер"ю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Люда Подобная</cp:lastModifiedBy>
  <cp:revision>52</cp:revision>
  <dcterms:created xsi:type="dcterms:W3CDTF">2021-03-09T21:03:18Z</dcterms:created>
  <dcterms:modified xsi:type="dcterms:W3CDTF">2021-05-21T16:45:49Z</dcterms:modified>
</cp:coreProperties>
</file>