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6"/>
  </p:notesMasterIdLst>
  <p:sldIdLst>
    <p:sldId id="256" r:id="rId3"/>
    <p:sldId id="257" r:id="rId4"/>
    <p:sldId id="259" r:id="rId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6" autoAdjust="0"/>
    <p:restoredTop sz="95501" autoAdjust="0"/>
  </p:normalViewPr>
  <p:slideViewPr>
    <p:cSldViewPr snapToGrid="0">
      <p:cViewPr varScale="1">
        <p:scale>
          <a:sx n="115" d="100"/>
          <a:sy n="115" d="100"/>
        </p:scale>
        <p:origin x="-390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7" d="100"/>
          <a:sy n="67" d="100"/>
        </p:scale>
        <p:origin x="3228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633F5-B02A-4CDE-8BE9-1CFBE6BF0501}" type="datetimeFigureOut">
              <a:rPr lang="uk-UA" smtClean="0"/>
              <a:t>04.06.2021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BFC42-30C2-4352-84EE-9BB752B88AA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0602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FC42-30C2-4352-84EE-9BB752B88AAD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7206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14314"/>
            <a:ext cx="12196800" cy="399010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uk-UA" dirty="0"/>
              <a:t>Світлина 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0" y="172620"/>
            <a:ext cx="12192000" cy="1325563"/>
          </a:xfrm>
        </p:spPr>
        <p:txBody>
          <a:bodyPr/>
          <a:lstStyle/>
          <a:p>
            <a:r>
              <a:rPr lang="ru-RU" dirty="0"/>
              <a:t>Про </a:t>
            </a:r>
            <a:r>
              <a:rPr lang="ru-RU" dirty="0" err="1"/>
              <a:t>інтерв’ю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662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0" y="172620"/>
            <a:ext cx="12192000" cy="1325563"/>
          </a:xfrm>
        </p:spPr>
        <p:txBody>
          <a:bodyPr/>
          <a:lstStyle/>
          <a:p>
            <a:r>
              <a:rPr lang="ru-RU" dirty="0"/>
              <a:t>Про </a:t>
            </a:r>
            <a:r>
              <a:rPr lang="ru-RU" dirty="0" err="1"/>
              <a:t>інтерв’ю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3559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122363"/>
            <a:ext cx="12192000" cy="1381125"/>
          </a:xfrm>
        </p:spPr>
        <p:txBody>
          <a:bodyPr anchor="b"/>
          <a:lstStyle>
            <a:lvl1pPr algn="ctr">
              <a:defRPr sz="6000">
                <a:solidFill>
                  <a:srgbClr val="7030A0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uk-UA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 hasCustomPrompt="1"/>
          </p:nvPr>
        </p:nvSpPr>
        <p:spPr>
          <a:xfrm>
            <a:off x="747713" y="2755900"/>
            <a:ext cx="6516687" cy="3168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uk-UA" dirty="0"/>
              <a:t>Фото</a:t>
            </a:r>
          </a:p>
        </p:txBody>
      </p:sp>
    </p:spTree>
    <p:extLst>
      <p:ext uri="{BB962C8B-B14F-4D97-AF65-F5344CB8AC3E}">
        <p14:creationId xmlns:p14="http://schemas.microsoft.com/office/powerpoint/2010/main" val="302335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1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7030A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7030A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7030A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7030A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030A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030A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927" y="13310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9339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rgbClr val="7030A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950913"/>
            <a:ext cx="12192000" cy="1381125"/>
          </a:xfrm>
        </p:spPr>
        <p:txBody>
          <a:bodyPr/>
          <a:lstStyle/>
          <a:p>
            <a:r>
              <a:rPr lang="uk-UA" dirty="0">
                <a:solidFill>
                  <a:srgbClr val="FFC000"/>
                </a:solidFill>
              </a:rPr>
              <a:t>Незвичайний репортаж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5" name="Місце для зображення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8" b="3251"/>
          <a:stretch/>
        </p:blipFill>
        <p:spPr>
          <a:xfrm>
            <a:off x="3285728" y="2849496"/>
            <a:ext cx="5620543" cy="3304054"/>
          </a:xfrm>
        </p:spPr>
      </p:pic>
    </p:spTree>
    <p:extLst>
      <p:ext uri="{BB962C8B-B14F-4D97-AF65-F5344CB8AC3E}">
        <p14:creationId xmlns:p14="http://schemas.microsoft.com/office/powerpoint/2010/main" val="32871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зображення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" b="8577"/>
          <a:stretch/>
        </p:blipFill>
        <p:spPr>
          <a:xfrm>
            <a:off x="2353449" y="1790298"/>
            <a:ext cx="7214061" cy="4138861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53449" y="172620"/>
            <a:ext cx="7214062" cy="1325563"/>
          </a:xfrm>
        </p:spPr>
        <p:txBody>
          <a:bodyPr/>
          <a:lstStyle/>
          <a:p>
            <a:r>
              <a:rPr lang="uk-UA" b="0" dirty="0">
                <a:solidFill>
                  <a:schemeClr val="tx1"/>
                </a:solidFill>
              </a:rPr>
              <a:t>Ворона знайшла щось неймовірно цікаве і вирішила похвалитися.</a:t>
            </a:r>
            <a:endParaRPr lang="en-US" b="0" dirty="0">
              <a:solidFill>
                <a:schemeClr val="tx1"/>
              </a:solidFill>
            </a:endParaRPr>
          </a:p>
        </p:txBody>
      </p:sp>
      <p:pic>
        <p:nvPicPr>
          <p:cNvPr id="6" name="0482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622127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0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2000" y="172620"/>
            <a:ext cx="8128000" cy="1325563"/>
          </a:xfrm>
        </p:spPr>
        <p:txBody>
          <a:bodyPr/>
          <a:lstStyle/>
          <a:p>
            <a:r>
              <a:rPr lang="uk-UA" b="0" dirty="0">
                <a:solidFill>
                  <a:schemeClr val="tx1"/>
                </a:solidFill>
              </a:rPr>
              <a:t>Сидить ворона на гілці і розповідає…</a:t>
            </a:r>
            <a:endParaRPr lang="en-US" b="0" dirty="0">
              <a:solidFill>
                <a:schemeClr val="tx1"/>
              </a:solidFill>
            </a:endParaRPr>
          </a:p>
        </p:txBody>
      </p:sp>
      <p:pic>
        <p:nvPicPr>
          <p:cNvPr id="5" name="media2 (1) 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86435" y="1270098"/>
            <a:ext cx="7411489" cy="494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44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Слайд інтер&quot;ю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19</Words>
  <Application>Microsoft Office PowerPoint</Application>
  <PresentationFormat>Произвольный</PresentationFormat>
  <Paragraphs>4</Paragraphs>
  <Slides>3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Слайд інтер"ю</vt:lpstr>
      <vt:lpstr>1_Специальное оформление</vt:lpstr>
      <vt:lpstr>Незвичайний репортаж</vt:lpstr>
      <vt:lpstr>Ворона знайшла щось неймовірно цікаве і вирішила похвалитися.</vt:lpstr>
      <vt:lpstr>Сидить ворона на гілці і розповідає…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Администратор</cp:lastModifiedBy>
  <cp:revision>38</cp:revision>
  <dcterms:created xsi:type="dcterms:W3CDTF">2021-03-09T21:03:18Z</dcterms:created>
  <dcterms:modified xsi:type="dcterms:W3CDTF">2021-06-04T14:00:06Z</dcterms:modified>
</cp:coreProperties>
</file>