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4883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5036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363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320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963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641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04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9712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839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3898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726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1611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086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9534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142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0336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289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09E7DD-B2F1-4031-A6FE-1DAB44AD91F7}" type="datetimeFigureOut">
              <a:rPr lang="uk-UA" smtClean="0"/>
              <a:t>21.05.2021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F82488-178E-413E-83CB-347139D4521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2826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143000"/>
            <a:ext cx="7032170" cy="1456267"/>
          </a:xfrm>
        </p:spPr>
        <p:txBody>
          <a:bodyPr/>
          <a:lstStyle/>
          <a:p>
            <a:r>
              <a:rPr lang="uk-UA" dirty="0">
                <a:solidFill>
                  <a:srgbClr val="FFC000"/>
                </a:solidFill>
              </a:rPr>
              <a:t>Перший у світі смартфон мав ось такий вигляд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599267"/>
            <a:ext cx="10131425" cy="3191933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 descr="https://upload.wikimedia.org/wikipedia/commons/thumb/9/9e/IBM_Simon_Personal_Communicator.png/200px-IBM_Simon_Personal_Communica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156" y="551082"/>
            <a:ext cx="2950262" cy="548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71097" y="6038569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Фото з </a:t>
            </a:r>
            <a:r>
              <a:rPr lang="uk-UA" dirty="0" err="1"/>
              <a:t>вікіпедії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645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24</TotalTime>
  <Words>11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Небеса</vt:lpstr>
      <vt:lpstr>Перший у світі смартфон мав ось такий вигляд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Перший у світі смартфон мав ось такий вигляд</dc:title>
  <dc:creator>Люда Подобная</dc:creator>
  <cp:lastModifiedBy>Люда Подобная</cp:lastModifiedBy>
  <cp:revision>3</cp:revision>
  <dcterms:created xsi:type="dcterms:W3CDTF">2021-05-20T15:33:23Z</dcterms:created>
  <dcterms:modified xsi:type="dcterms:W3CDTF">2021-05-21T16:46:43Z</dcterms:modified>
</cp:coreProperties>
</file>