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35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826" y="1073791"/>
            <a:ext cx="812670" cy="12380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816" y="600633"/>
            <a:ext cx="75195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Пригадай, який голос у цих пташок. Прослухай запис. Голос якої пташки ти почув / почула?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3991" y="6123656"/>
            <a:ext cx="7595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/>
              <a:t>Клікни на світлину та перевір свою відповідь.</a:t>
            </a:r>
          </a:p>
        </p:txBody>
      </p:sp>
      <p:pic>
        <p:nvPicPr>
          <p:cNvPr id="8" name="golub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85884" y="5043460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87" y="2694038"/>
            <a:ext cx="2794969" cy="16705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847" y="2694037"/>
            <a:ext cx="2393516" cy="1694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59" y="2694037"/>
            <a:ext cx="2490874" cy="1694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0"/>
          <a:stretch/>
        </p:blipFill>
        <p:spPr>
          <a:xfrm>
            <a:off x="6122343" y="2694037"/>
            <a:ext cx="2274830" cy="1694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7700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0.14635 0.000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1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93209" y="938024"/>
            <a:ext cx="70148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Подивись відео та розкажи, яких пташок</a:t>
            </a:r>
          </a:p>
          <a:p>
            <a:pPr algn="ctr"/>
            <a:r>
              <a:rPr lang="uk-UA" sz="2400" dirty="0"/>
              <a:t>ти побачив / побачила. Чи </a:t>
            </a:r>
            <a:r>
              <a:rPr lang="uk-UA" sz="2400" dirty="0" smtClean="0"/>
              <a:t>можеш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uk-UA" sz="2400" dirty="0" smtClean="0"/>
              <a:t>ти </a:t>
            </a:r>
            <a:r>
              <a:rPr lang="uk-UA" sz="2400" dirty="0"/>
              <a:t>спостерігати за ними у своєму місті</a:t>
            </a:r>
          </a:p>
          <a:p>
            <a:pPr algn="ctr"/>
            <a:r>
              <a:rPr lang="uk-UA" sz="2400" dirty="0"/>
              <a:t>або селищі?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884" y="1994276"/>
            <a:ext cx="1719903" cy="2620253"/>
          </a:xfrm>
          <a:prstGeom prst="rect">
            <a:avLst/>
          </a:prstGeom>
        </p:spPr>
      </p:pic>
      <p:pic>
        <p:nvPicPr>
          <p:cNvPr id="2" name="media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34389" y="2988421"/>
            <a:ext cx="5112509" cy="287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56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</TotalTime>
  <Words>41</Words>
  <Application>Microsoft Office PowerPoint</Application>
  <PresentationFormat>Произвольный</PresentationFormat>
  <Paragraphs>5</Paragraphs>
  <Slides>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Аспект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Администратор</cp:lastModifiedBy>
  <cp:revision>13</cp:revision>
  <dcterms:created xsi:type="dcterms:W3CDTF">2020-10-04T13:43:26Z</dcterms:created>
  <dcterms:modified xsi:type="dcterms:W3CDTF">2021-06-04T12:54:21Z</dcterms:modified>
</cp:coreProperties>
</file>