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39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826" y="1073791"/>
            <a:ext cx="812670" cy="12380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91816" y="600633"/>
            <a:ext cx="75195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/>
              <a:t>Пригадай, який голос у цих пташок. Прослухай запис. Голос якої пташки ти почув / почула?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53991" y="6123656"/>
            <a:ext cx="7595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i="1" dirty="0"/>
              <a:t>Клікни на світлину та перевір свою відповідь.</a:t>
            </a:r>
          </a:p>
        </p:txBody>
      </p:sp>
      <p:pic>
        <p:nvPicPr>
          <p:cNvPr id="8" name="golub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85884" y="5043460"/>
            <a:ext cx="609600" cy="6096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87" y="2694038"/>
            <a:ext cx="2794969" cy="16705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847" y="2694037"/>
            <a:ext cx="2393516" cy="16941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59" y="2694037"/>
            <a:ext cx="2490874" cy="16941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0"/>
          <a:stretch/>
        </p:blipFill>
        <p:spPr>
          <a:xfrm>
            <a:off x="6122343" y="2694037"/>
            <a:ext cx="2274830" cy="16941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7700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5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6 L -0.14635 0.000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18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</TotalTime>
  <Words>27</Words>
  <Application>Microsoft Office PowerPoint</Application>
  <PresentationFormat>Произвольный</PresentationFormat>
  <Paragraphs>2</Paragraphs>
  <Slides>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Аспект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Администратор</cp:lastModifiedBy>
  <cp:revision>14</cp:revision>
  <dcterms:created xsi:type="dcterms:W3CDTF">2020-10-04T13:43:26Z</dcterms:created>
  <dcterms:modified xsi:type="dcterms:W3CDTF">2021-06-04T13:13:24Z</dcterms:modified>
</cp:coreProperties>
</file>