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0" r:id="rId1"/>
  </p:sldMasterIdLst>
  <p:sldIdLst>
    <p:sldId id="258" r:id="rId2"/>
    <p:sldId id="260" r:id="rId3"/>
    <p:sldId id="261" r:id="rId4"/>
    <p:sldId id="262" r:id="rId5"/>
    <p:sldId id="263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3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1253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14CEA-3013-49FD-BF45-07E3AC41BBEF}" type="datetimeFigureOut">
              <a:rPr lang="uk-UA" smtClean="0"/>
              <a:t>10.04.2022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638C-1786-4163-93E0-31A33888B7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6184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14CEA-3013-49FD-BF45-07E3AC41BBEF}" type="datetimeFigureOut">
              <a:rPr lang="uk-UA" smtClean="0"/>
              <a:t>10.04.2022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638C-1786-4163-93E0-31A33888B7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124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14CEA-3013-49FD-BF45-07E3AC41BBEF}" type="datetimeFigureOut">
              <a:rPr lang="uk-UA" smtClean="0"/>
              <a:t>10.04.2022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638C-1786-4163-93E0-31A33888B7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7827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14CEA-3013-49FD-BF45-07E3AC41BBEF}" type="datetimeFigureOut">
              <a:rPr lang="uk-UA" smtClean="0"/>
              <a:t>10.04.2022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638C-1786-4163-93E0-31A33888B7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0903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14CEA-3013-49FD-BF45-07E3AC41BBEF}" type="datetimeFigureOut">
              <a:rPr lang="uk-UA" smtClean="0"/>
              <a:t>10.04.2022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638C-1786-4163-93E0-31A33888B7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605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14CEA-3013-49FD-BF45-07E3AC41BBEF}" type="datetimeFigureOut">
              <a:rPr lang="uk-UA" smtClean="0"/>
              <a:t>10.04.2022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638C-1786-4163-93E0-31A33888B7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8358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14CEA-3013-49FD-BF45-07E3AC41BBEF}" type="datetimeFigureOut">
              <a:rPr lang="uk-UA" smtClean="0"/>
              <a:t>10.04.2022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638C-1786-4163-93E0-31A33888B7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2510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14CEA-3013-49FD-BF45-07E3AC41BBEF}" type="datetimeFigureOut">
              <a:rPr lang="uk-UA" smtClean="0"/>
              <a:t>10.04.2022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638C-1786-4163-93E0-31A33888B7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8069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14CEA-3013-49FD-BF45-07E3AC41BBEF}" type="datetimeFigureOut">
              <a:rPr lang="uk-UA" smtClean="0"/>
              <a:t>10.04.2022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638C-1786-4163-93E0-31A33888B7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119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14CEA-3013-49FD-BF45-07E3AC41BBEF}" type="datetimeFigureOut">
              <a:rPr lang="uk-UA" smtClean="0"/>
              <a:t>10.04.2022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638C-1786-4163-93E0-31A33888B7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1314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14CEA-3013-49FD-BF45-07E3AC41BBEF}" type="datetimeFigureOut">
              <a:rPr lang="uk-UA" smtClean="0"/>
              <a:t>10.04.2022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638C-1786-4163-93E0-31A33888B7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739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14CEA-3013-49FD-BF45-07E3AC41BBEF}" type="datetimeFigureOut">
              <a:rPr lang="uk-UA" smtClean="0"/>
              <a:t>10.04.2022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D638C-1786-4163-93E0-31A33888B7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8907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llazalokocka.ucoz.ua/index/cikave_z_istoriji_ukrajini/0-4" TargetMode="External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llazalokocka.ucoz.ua/index/cikave_z_istoriji_ukrajini/0-4" TargetMode="External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llazalokocka.ucoz.ua/index/cikave_z_istoriji_ukrajini/0-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llazalokocka.ucoz.ua/index/cikave_z_istoriji_ukrajini/0-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llazalokocka.ucoz.ua/index/cikave_z_istoriji_ukrajini/0-4" TargetMode="External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8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024763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0070C0"/>
                </a:solidFill>
                <a:latin typeface="Bahnschrift SemiBold" panose="020B0502040204020203" pitchFamily="34" charset="0"/>
              </a:rPr>
              <a:t>Несекретні таємниці Одеських сходів</a:t>
            </a:r>
            <a:endParaRPr lang="uk-UA" dirty="0">
              <a:solidFill>
                <a:srgbClr val="0070C0"/>
              </a:solidFill>
              <a:latin typeface="Bahnschrift SemiBold" panose="020B0502040204020203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28" y="1712817"/>
            <a:ext cx="2984063" cy="45416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886200" y="1712817"/>
            <a:ext cx="8083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solidFill>
                  <a:srgbClr val="0070C0"/>
                </a:solidFill>
              </a:rPr>
              <a:t>Один із символів Одеси — </a:t>
            </a:r>
            <a:r>
              <a:rPr lang="uk-UA" sz="2800" b="1" dirty="0" err="1">
                <a:solidFill>
                  <a:srgbClr val="0070C0"/>
                </a:solidFill>
              </a:rPr>
              <a:t>Потьомкінські</a:t>
            </a:r>
            <a:r>
              <a:rPr lang="uk-UA" sz="2800" b="1" dirty="0">
                <a:solidFill>
                  <a:srgbClr val="0070C0"/>
                </a:solidFill>
              </a:rPr>
              <a:t> сходи</a:t>
            </a:r>
            <a:r>
              <a:rPr lang="uk-UA" sz="2800" dirty="0">
                <a:solidFill>
                  <a:srgbClr val="0070C0"/>
                </a:solidFill>
              </a:rPr>
              <a:t>. Розкриваю таємничі </a:t>
            </a:r>
            <a:r>
              <a:rPr lang="uk-UA" sz="2800" dirty="0" err="1">
                <a:solidFill>
                  <a:srgbClr val="0070C0"/>
                </a:solidFill>
              </a:rPr>
              <a:t>цікавинки</a:t>
            </a:r>
            <a:r>
              <a:rPr lang="uk-UA" sz="2800" dirty="0">
                <a:solidFill>
                  <a:srgbClr val="0070C0"/>
                </a:solidFill>
              </a:rPr>
              <a:t> сходів.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6222" y="2903756"/>
            <a:ext cx="774417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2800" dirty="0" smtClean="0"/>
              <a:t>Вони </a:t>
            </a:r>
            <a:r>
              <a:rPr lang="uk-UA" sz="2800" dirty="0"/>
              <a:t>гігантські — 192 </a:t>
            </a:r>
            <a:r>
              <a:rPr lang="uk-UA" sz="2800" dirty="0" smtClean="0"/>
              <a:t>сходинок. Це найбільші сходи в Україні! </a:t>
            </a:r>
            <a:endParaRPr lang="uk-UA" sz="2800" dirty="0"/>
          </a:p>
          <a:p>
            <a:r>
              <a:rPr lang="uk-UA" sz="2800" b="1" dirty="0" smtClean="0"/>
              <a:t>      Це </a:t>
            </a:r>
            <a:r>
              <a:rPr lang="uk-UA" sz="2800" b="1" dirty="0"/>
              <a:t>справжнє архітектурне диво! </a:t>
            </a:r>
            <a:endParaRPr lang="uk-UA" sz="2800" b="1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2800" dirty="0" smtClean="0"/>
              <a:t>Якщо </a:t>
            </a:r>
            <a:r>
              <a:rPr lang="uk-UA" sz="2800" dirty="0"/>
              <a:t>дивитися на сходи згори, то побачимо лише майданчики (окрім верхнього маршу). </a:t>
            </a:r>
            <a:endParaRPr lang="uk-UA" sz="28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2800" dirty="0" smtClean="0"/>
              <a:t>А </a:t>
            </a:r>
            <a:r>
              <a:rPr lang="uk-UA" sz="2800" dirty="0"/>
              <a:t>якщо спуститися і знову помилуватися </a:t>
            </a:r>
            <a:r>
              <a:rPr lang="uk-UA" sz="2800" dirty="0" smtClean="0"/>
              <a:t>сходами</a:t>
            </a:r>
            <a:r>
              <a:rPr lang="uk-UA" sz="2800" dirty="0"/>
              <a:t>, то видно лише суцільний каскад сходинок. </a:t>
            </a:r>
          </a:p>
          <a:p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190206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8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024763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0070C0"/>
                </a:solidFill>
                <a:latin typeface="Bahnschrift SemiBold" panose="020B0502040204020203" pitchFamily="34" charset="0"/>
              </a:rPr>
              <a:t>Несекретні таємниці Одеських сходів</a:t>
            </a:r>
            <a:endParaRPr lang="uk-UA" dirty="0">
              <a:solidFill>
                <a:srgbClr val="0070C0"/>
              </a:solidFill>
              <a:latin typeface="Bahnschrift SemiBold" panose="020B0502040204020203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28" y="1712817"/>
            <a:ext cx="2984063" cy="45416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886200" y="1712817"/>
            <a:ext cx="8083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 із символів Одеси — </a:t>
            </a:r>
            <a:r>
              <a:rPr kumimoji="0" lang="uk-U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Потьомкінські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сходи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Розкриваю таємничі </a:t>
            </a:r>
            <a:r>
              <a:rPr kumimoji="0" lang="uk-U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цікавинки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сходів.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6222" y="2903756"/>
            <a:ext cx="774417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Вони 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гігантські — 192 </a:t>
            </a: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сходинок. Це найбільші сходи в Україні! </a:t>
            </a:r>
            <a:endParaRPr kumimoji="0" lang="uk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Це 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справжнє архітектурне диво! </a:t>
            </a:r>
            <a:endParaRPr kumimoji="0" lang="uk-UA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Якщо 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дивитися на сходи згори, то побачимо лише майданчики (окрім верхнього маршу). </a:t>
            </a:r>
            <a:endParaRPr kumimoji="0" lang="uk-UA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якщо спуститися і знову помилуватися </a:t>
            </a: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сходами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то видно лише суцільний каскад сходинок.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64467" y="6404046"/>
            <a:ext cx="992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i="1" dirty="0" smtClean="0"/>
              <a:t>Використано фото із сайту </a:t>
            </a:r>
            <a:r>
              <a:rPr lang="en-US" i="1" dirty="0" smtClean="0">
                <a:hlinkClick r:id="rId3"/>
              </a:rPr>
              <a:t>https</a:t>
            </a:r>
            <a:r>
              <a:rPr lang="en-US" i="1" dirty="0">
                <a:hlinkClick r:id="rId3"/>
              </a:rPr>
              <a:t>://</a:t>
            </a:r>
            <a:r>
              <a:rPr lang="en-US" i="1" dirty="0" smtClean="0">
                <a:hlinkClick r:id="rId3"/>
              </a:rPr>
              <a:t>allazalokocka.ucoz.ua/index/cikave_z_istoriji_ukrajini/0-4</a:t>
            </a:r>
            <a:r>
              <a:rPr lang="uk-UA" i="1" dirty="0" smtClean="0"/>
              <a:t> </a:t>
            </a:r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val="125214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024763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0070C0"/>
                </a:solidFill>
                <a:latin typeface="Bahnschrift SemiBold" panose="020B0502040204020203" pitchFamily="34" charset="0"/>
              </a:rPr>
              <a:t>Несекретні таємниці Одеських сходів</a:t>
            </a:r>
            <a:endParaRPr lang="uk-UA" dirty="0">
              <a:solidFill>
                <a:srgbClr val="0070C0"/>
              </a:solidFill>
              <a:latin typeface="Bahnschrift SemiBold" panose="020B0502040204020203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28" y="1712817"/>
            <a:ext cx="2984063" cy="45416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886200" y="1712817"/>
            <a:ext cx="8083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 із символів Одеси — </a:t>
            </a:r>
            <a:r>
              <a:rPr kumimoji="0" lang="uk-U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Потьомкінські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сходи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Розкриваю таємничі </a:t>
            </a:r>
            <a:r>
              <a:rPr kumimoji="0" lang="uk-U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цікавинки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сходів.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6222" y="2903756"/>
            <a:ext cx="774417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Вони 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гігантські — 192 </a:t>
            </a: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сходинок. Це найбільші сходи в Україні! </a:t>
            </a:r>
            <a:endParaRPr kumimoji="0" lang="uk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Це 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справжнє архітектурне диво! </a:t>
            </a:r>
            <a:endParaRPr kumimoji="0" lang="uk-UA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Якщо 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дивитися на сходи згори, то побачимо лише майданчики (окрім верхнього маршу). </a:t>
            </a:r>
            <a:endParaRPr kumimoji="0" lang="uk-UA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якщо спуститися і знову помилуватися </a:t>
            </a: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сходами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то видно лише суцільний каскад сходинок.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64467" y="6404046"/>
            <a:ext cx="992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i="1" dirty="0" smtClean="0"/>
              <a:t>Використано фото із сайту </a:t>
            </a:r>
            <a:r>
              <a:rPr lang="en-US" i="1" dirty="0" smtClean="0">
                <a:hlinkClick r:id="rId3"/>
              </a:rPr>
              <a:t>https</a:t>
            </a:r>
            <a:r>
              <a:rPr lang="en-US" i="1" dirty="0">
                <a:hlinkClick r:id="rId3"/>
              </a:rPr>
              <a:t>://</a:t>
            </a:r>
            <a:r>
              <a:rPr lang="en-US" i="1" dirty="0" smtClean="0">
                <a:hlinkClick r:id="rId3"/>
              </a:rPr>
              <a:t>allazalokocka.ucoz.ua/index/cikave_z_istoriji_ukrajini/0-4</a:t>
            </a:r>
            <a:r>
              <a:rPr lang="uk-UA" i="1" dirty="0" smtClean="0"/>
              <a:t> </a:t>
            </a:r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val="4355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024763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0070C0"/>
                </a:solidFill>
                <a:latin typeface="Bahnschrift SemiBold" panose="020B0502040204020203" pitchFamily="34" charset="0"/>
              </a:rPr>
              <a:t>Несекретні таємниці Одеських сходів</a:t>
            </a:r>
            <a:endParaRPr lang="uk-UA" dirty="0">
              <a:solidFill>
                <a:srgbClr val="0070C0"/>
              </a:solidFill>
              <a:latin typeface="Bahnschrift SemiBold" panose="020B0502040204020203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28" y="1712817"/>
            <a:ext cx="2984063" cy="45416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886200" y="1712817"/>
            <a:ext cx="8083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 із символів Одеси — </a:t>
            </a:r>
            <a:r>
              <a:rPr kumimoji="0" lang="uk-U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Потьомкінські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сходи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Розкриваю таємничі </a:t>
            </a:r>
            <a:r>
              <a:rPr kumimoji="0" lang="uk-U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цікавинки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сходів.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6222" y="2903756"/>
            <a:ext cx="774417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Вони 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гігантські — 192 </a:t>
            </a: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сходинок. Це найбільші сходи в Україні! </a:t>
            </a:r>
            <a:endParaRPr kumimoji="0" lang="uk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Це 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справжнє архітектурне диво! </a:t>
            </a:r>
            <a:endParaRPr kumimoji="0" lang="uk-UA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Якщо 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дивитися на сходи згори, то побачимо лише майданчики (окрім верхнього маршу). </a:t>
            </a:r>
            <a:endParaRPr kumimoji="0" lang="uk-UA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якщо спуститися і знову помилуватися </a:t>
            </a: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сходами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то видно лише суцільний каскад сходинок.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64467" y="6404046"/>
            <a:ext cx="992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i="1" dirty="0" smtClean="0"/>
              <a:t>Використано фото із сайту </a:t>
            </a:r>
            <a:r>
              <a:rPr lang="en-US" i="1" dirty="0" smtClean="0">
                <a:hlinkClick r:id="rId4"/>
              </a:rPr>
              <a:t>https</a:t>
            </a:r>
            <a:r>
              <a:rPr lang="en-US" i="1" dirty="0">
                <a:hlinkClick r:id="rId4"/>
              </a:rPr>
              <a:t>://</a:t>
            </a:r>
            <a:r>
              <a:rPr lang="en-US" i="1" dirty="0" smtClean="0">
                <a:hlinkClick r:id="rId4"/>
              </a:rPr>
              <a:t>allazalokocka.ucoz.ua/index/cikave_z_istoriji_ukrajini/0-4</a:t>
            </a:r>
            <a:r>
              <a:rPr lang="uk-UA" i="1" dirty="0" smtClean="0"/>
              <a:t> </a:t>
            </a:r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val="255662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024763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0070C0"/>
                </a:solidFill>
                <a:latin typeface="Bahnschrift SemiBold" panose="020B0502040204020203" pitchFamily="34" charset="0"/>
              </a:rPr>
              <a:t>Несекретні таємниці Одеських сходів</a:t>
            </a:r>
            <a:endParaRPr lang="uk-UA" dirty="0">
              <a:solidFill>
                <a:srgbClr val="0070C0"/>
              </a:solidFill>
              <a:latin typeface="Bahnschrift SemiBold" panose="020B0502040204020203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28" y="1712817"/>
            <a:ext cx="2984063" cy="45416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886200" y="1712817"/>
            <a:ext cx="8083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 із символів Одеси — </a:t>
            </a:r>
            <a:r>
              <a:rPr kumimoji="0" lang="uk-UA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Потьомкінські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сходи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Розкриваю таємничі </a:t>
            </a:r>
            <a:r>
              <a:rPr kumimoji="0" lang="uk-UA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цікавинки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сходів.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6222" y="2903756"/>
            <a:ext cx="774417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Вони 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гігантські — 192 </a:t>
            </a: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сходинок. Це найбільші сходи в Україні! </a:t>
            </a:r>
            <a:endParaRPr kumimoji="0" lang="uk-UA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Це 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справжнє архітектурне диво! </a:t>
            </a:r>
            <a:endParaRPr kumimoji="0" lang="uk-U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Якщо 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дивитися на сходи згори, то побачимо лише майданчики (окрім верхнього маршу). </a:t>
            </a:r>
            <a:endParaRPr kumimoji="0" lang="uk-U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якщо спуститися і знову помилуватися </a:t>
            </a: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сходами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то видно лише суцільний каскад сходинок.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64467" y="6404046"/>
            <a:ext cx="992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i="1" dirty="0" smtClean="0">
                <a:solidFill>
                  <a:schemeClr val="bg1"/>
                </a:solidFill>
              </a:rPr>
              <a:t>Використано фото із сайту </a:t>
            </a:r>
            <a:r>
              <a:rPr lang="en-US" i="1" dirty="0" smtClean="0">
                <a:solidFill>
                  <a:schemeClr val="bg1"/>
                </a:solidFill>
                <a:hlinkClick r:id="rId4"/>
              </a:rPr>
              <a:t>https</a:t>
            </a:r>
            <a:r>
              <a:rPr lang="en-US" i="1" dirty="0">
                <a:solidFill>
                  <a:schemeClr val="bg1"/>
                </a:solidFill>
                <a:hlinkClick r:id="rId4"/>
              </a:rPr>
              <a:t>://</a:t>
            </a:r>
            <a:r>
              <a:rPr lang="en-US" i="1" dirty="0" smtClean="0">
                <a:solidFill>
                  <a:schemeClr val="bg1"/>
                </a:solidFill>
                <a:hlinkClick r:id="rId4"/>
              </a:rPr>
              <a:t>allazalokocka.ucoz.ua/index/cikave_z_istoriji_ukrajini/0-4</a:t>
            </a:r>
            <a:r>
              <a:rPr lang="uk-UA" i="1" dirty="0" smtClean="0">
                <a:solidFill>
                  <a:schemeClr val="bg1"/>
                </a:solidFill>
              </a:rPr>
              <a:t> </a:t>
            </a:r>
            <a:endParaRPr lang="uk-UA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98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369E">
            <a:alpha val="3764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024763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7030A0"/>
                </a:solidFill>
                <a:latin typeface="Bahnschrift SemiBold" panose="020B0502040204020203" pitchFamily="34" charset="0"/>
              </a:rPr>
              <a:t>Несекретні таємниці Одеських сходів</a:t>
            </a:r>
            <a:endParaRPr lang="uk-UA" dirty="0">
              <a:solidFill>
                <a:srgbClr val="7030A0"/>
              </a:solidFill>
              <a:latin typeface="Bahnschrift SemiBold" panose="020B0502040204020203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28" y="1712817"/>
            <a:ext cx="2984063" cy="45416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886200" y="1712817"/>
            <a:ext cx="8083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solidFill>
                  <a:srgbClr val="7030A0"/>
                </a:solidFill>
              </a:rPr>
              <a:t>Один із символів Одеси — </a:t>
            </a:r>
            <a:r>
              <a:rPr lang="uk-UA" sz="2800" b="1" dirty="0" err="1">
                <a:solidFill>
                  <a:srgbClr val="7030A0"/>
                </a:solidFill>
              </a:rPr>
              <a:t>Потьомкінські</a:t>
            </a:r>
            <a:r>
              <a:rPr lang="uk-UA" sz="2800" b="1" dirty="0">
                <a:solidFill>
                  <a:srgbClr val="7030A0"/>
                </a:solidFill>
              </a:rPr>
              <a:t> сходи</a:t>
            </a:r>
            <a:r>
              <a:rPr lang="uk-UA" sz="2800" dirty="0">
                <a:solidFill>
                  <a:srgbClr val="7030A0"/>
                </a:solidFill>
              </a:rPr>
              <a:t>. Розкриваю таємничі </a:t>
            </a:r>
            <a:r>
              <a:rPr lang="uk-UA" sz="2800" dirty="0" err="1">
                <a:solidFill>
                  <a:srgbClr val="7030A0"/>
                </a:solidFill>
              </a:rPr>
              <a:t>цікавинки</a:t>
            </a:r>
            <a:r>
              <a:rPr lang="uk-UA" sz="2800" dirty="0">
                <a:solidFill>
                  <a:srgbClr val="7030A0"/>
                </a:solidFill>
              </a:rPr>
              <a:t> сходів.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46222" y="2903756"/>
            <a:ext cx="774417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Вони 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гігантські — 192 </a:t>
            </a: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сходинок. Це найбільші сходи в Україні! </a:t>
            </a:r>
            <a:endParaRPr kumimoji="0" lang="uk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Це 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справжнє архітектурне диво! </a:t>
            </a:r>
            <a:endParaRPr kumimoji="0" lang="uk-UA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Якщо 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дивитися на сходи згори, то побачимо лише майданчики (окрім верхнього маршу). </a:t>
            </a:r>
            <a:endParaRPr kumimoji="0" lang="uk-UA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якщо спуститися і знову помилуватися </a:t>
            </a: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сходами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то видно лише суцільний каскад сходинок.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64467" y="6404046"/>
            <a:ext cx="992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i="1" dirty="0" smtClean="0"/>
              <a:t>Використано фото із сайту </a:t>
            </a:r>
            <a:r>
              <a:rPr lang="en-US" i="1" dirty="0" smtClean="0">
                <a:hlinkClick r:id="rId3"/>
              </a:rPr>
              <a:t>https</a:t>
            </a:r>
            <a:r>
              <a:rPr lang="en-US" i="1" dirty="0">
                <a:hlinkClick r:id="rId3"/>
              </a:rPr>
              <a:t>://</a:t>
            </a:r>
            <a:r>
              <a:rPr lang="en-US" i="1" dirty="0" smtClean="0">
                <a:hlinkClick r:id="rId3"/>
              </a:rPr>
              <a:t>allazalokocka.ucoz.ua/index/cikave_z_istoriji_ukrajini/0-4</a:t>
            </a:r>
            <a:r>
              <a:rPr lang="uk-UA" i="1" dirty="0" smtClean="0"/>
              <a:t> </a:t>
            </a:r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val="52854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60</TotalTime>
  <Words>425</Words>
  <Application>Microsoft Office PowerPoint</Application>
  <PresentationFormat>Широкоэкранный</PresentationFormat>
  <Paragraphs>41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Bahnschrift SemiBold</vt:lpstr>
      <vt:lpstr>Calibri</vt:lpstr>
      <vt:lpstr>Calibri Light</vt:lpstr>
      <vt:lpstr>Wingdings</vt:lpstr>
      <vt:lpstr>Тема Office</vt:lpstr>
      <vt:lpstr>Несекретні таємниці Одеських сходів</vt:lpstr>
      <vt:lpstr>Несекретні таємниці Одеських сходів</vt:lpstr>
      <vt:lpstr>Несекретні таємниці Одеських сходів</vt:lpstr>
      <vt:lpstr>Несекретні таємниці Одеських сходів</vt:lpstr>
      <vt:lpstr>Несекретні таємниці Одеських сходів</vt:lpstr>
      <vt:lpstr>Несекретні таємниці Одеських сходів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Irina</dc:creator>
  <cp:lastModifiedBy>Irina</cp:lastModifiedBy>
  <cp:revision>18</cp:revision>
  <dcterms:created xsi:type="dcterms:W3CDTF">2022-04-10T09:54:36Z</dcterms:created>
  <dcterms:modified xsi:type="dcterms:W3CDTF">2022-04-10T11:07:22Z</dcterms:modified>
</cp:coreProperties>
</file>