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81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579051"/>
            <a:ext cx="12196800" cy="559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uk-UA" dirty="0" smtClean="0"/>
              <a:t>Малюнок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86662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122363"/>
            <a:ext cx="12192000" cy="138112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 smtClean="0"/>
              <a:t>Заголовок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585656" y="3374265"/>
            <a:ext cx="3695152" cy="1123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aseline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err="1" smtClean="0"/>
              <a:t>учні</a:t>
            </a:r>
            <a:r>
              <a:rPr lang="ru-RU" dirty="0" smtClean="0"/>
              <a:t> та </a:t>
            </a:r>
            <a:r>
              <a:rPr lang="ru-RU" dirty="0" err="1" smtClean="0"/>
              <a:t>учениці</a:t>
            </a:r>
            <a:r>
              <a:rPr lang="ru-RU" dirty="0" smtClean="0"/>
              <a:t> </a:t>
            </a:r>
            <a:r>
              <a:rPr lang="ru-RU" dirty="0" smtClean="0"/>
              <a:t>… </a:t>
            </a:r>
            <a:r>
              <a:rPr lang="ru-RU" dirty="0" err="1" smtClean="0"/>
              <a:t>класу</a:t>
            </a:r>
            <a:endParaRPr lang="ru-RU" dirty="0" smtClean="0"/>
          </a:p>
          <a:p>
            <a:r>
              <a:rPr lang="ru-RU" dirty="0" err="1" smtClean="0"/>
              <a:t>імена</a:t>
            </a:r>
            <a:r>
              <a:rPr lang="ru-RU" dirty="0" smtClean="0"/>
              <a:t> та </a:t>
            </a:r>
            <a:r>
              <a:rPr lang="ru-RU" dirty="0" err="1" smtClean="0"/>
              <a:t>прізвища</a:t>
            </a:r>
            <a:endParaRPr lang="uk-UA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 hasCustomPrompt="1"/>
          </p:nvPr>
        </p:nvSpPr>
        <p:spPr>
          <a:xfrm>
            <a:off x="747713" y="2755900"/>
            <a:ext cx="6516687" cy="3168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uk-UA" dirty="0" smtClean="0"/>
              <a:t>Малюнок</a:t>
            </a:r>
            <a:endParaRPr lang="uk-U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521262" y="2755900"/>
            <a:ext cx="3211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kern="12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Комікс створили:</a:t>
            </a:r>
            <a:endParaRPr lang="uk-UA" sz="2400" b="1" kern="12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3354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97A6B-AC5A-46DA-9AE3-DE714A14BA60}" type="datetimeFigureOut">
              <a:rPr lang="uk-UA" smtClean="0"/>
              <a:t>17.05.2021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2CD27-E1FC-4943-93A5-D75580DFE6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2645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97A6B-AC5A-46DA-9AE3-DE714A14BA60}" type="datetimeFigureOut">
              <a:rPr lang="uk-UA" smtClean="0"/>
              <a:t>17.05.2021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2CD27-E1FC-4943-93A5-D75580DFE6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53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97A6B-AC5A-46DA-9AE3-DE714A14BA60}" type="datetimeFigureOut">
              <a:rPr lang="uk-UA" smtClean="0"/>
              <a:t>17.05.2021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2CD27-E1FC-4943-93A5-D75580DFE6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4101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97A6B-AC5A-46DA-9AE3-DE714A14BA60}" type="datetimeFigureOut">
              <a:rPr lang="uk-UA" smtClean="0"/>
              <a:t>17.05.2021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2CD27-E1FC-4943-93A5-D75580DFE6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4537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97A6B-AC5A-46DA-9AE3-DE714A14BA60}" type="datetimeFigureOut">
              <a:rPr lang="uk-UA" smtClean="0"/>
              <a:t>17.05.2021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2CD27-E1FC-4943-93A5-D75580DFE6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3110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97A6B-AC5A-46DA-9AE3-DE714A14BA60}" type="datetimeFigureOut">
              <a:rPr lang="uk-UA" smtClean="0"/>
              <a:t>17.05.2021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2CD27-E1FC-4943-93A5-D75580DFE6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8547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97A6B-AC5A-46DA-9AE3-DE714A14BA60}" type="datetimeFigureOut">
              <a:rPr lang="uk-UA" smtClean="0"/>
              <a:t>17.05.2021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2CD27-E1FC-4943-93A5-D75580DFE6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9421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97A6B-AC5A-46DA-9AE3-DE714A14BA60}" type="datetimeFigureOut">
              <a:rPr lang="uk-UA" smtClean="0"/>
              <a:t>17.05.2021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2CD27-E1FC-4943-93A5-D75580DFE6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9600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97A6B-AC5A-46DA-9AE3-DE714A14BA60}" type="datetimeFigureOut">
              <a:rPr lang="uk-UA" smtClean="0"/>
              <a:t>17.05.2021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2CD27-E1FC-4943-93A5-D75580DFE6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8964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97A6B-AC5A-46DA-9AE3-DE714A14BA60}" type="datetimeFigureOut">
              <a:rPr lang="uk-UA" smtClean="0"/>
              <a:t>17.05.2021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2CD27-E1FC-4943-93A5-D75580DFE6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0974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E780C-EA7D-486B-9ACA-83A75EA38311}" type="datetimeFigureOut">
              <a:rPr lang="uk-UA" smtClean="0"/>
              <a:t>17.05.2021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79F9B-F78A-4468-86FE-7F1D22FF96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1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927" y="133104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Заголовок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93390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accent1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142687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47709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61441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9966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29122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0745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94571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53989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84728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"/>
    </mc:Choice>
    <mc:Fallback xmlns=""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0</Words>
  <Application>Microsoft Office PowerPoint</Application>
  <PresentationFormat>Широкоэкранный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Специальное оформление</vt:lpstr>
      <vt:lpstr>1_Специальное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Irina</cp:lastModifiedBy>
  <cp:revision>22</cp:revision>
  <dcterms:created xsi:type="dcterms:W3CDTF">2021-03-09T21:03:18Z</dcterms:created>
  <dcterms:modified xsi:type="dcterms:W3CDTF">2021-05-17T14:07:49Z</dcterms:modified>
</cp:coreProperties>
</file>