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sldIdLst>
    <p:sldId id="263" r:id="rId3"/>
    <p:sldId id="264" r:id="rId4"/>
    <p:sldId id="266" r:id="rId5"/>
    <p:sldId id="267" r:id="rId6"/>
    <p:sldId id="268" r:id="rId7"/>
    <p:sldId id="269" r:id="rId8"/>
    <p:sldId id="272" r:id="rId9"/>
    <p:sldId id="278" r:id="rId10"/>
    <p:sldId id="277" r:id="rId11"/>
    <p:sldId id="276" r:id="rId12"/>
    <p:sldId id="275" r:id="rId13"/>
    <p:sldId id="274" r:id="rId14"/>
    <p:sldId id="273" r:id="rId15"/>
    <p:sldId id="271" r:id="rId16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368" autoAdjust="0"/>
    <p:restoredTop sz="94660"/>
  </p:normalViewPr>
  <p:slideViewPr>
    <p:cSldViewPr snapToGrid="0">
      <p:cViewPr varScale="1">
        <p:scale>
          <a:sx n="59" d="100"/>
          <a:sy n="59" d="100"/>
        </p:scale>
        <p:origin x="88" y="2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385011" y="172620"/>
            <a:ext cx="11531064" cy="1338545"/>
          </a:xfrm>
        </p:spPr>
        <p:txBody>
          <a:bodyPr>
            <a:normAutofit/>
          </a:bodyPr>
          <a:lstStyle>
            <a:lvl1pPr marL="0" indent="0">
              <a:defRPr sz="600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/>
              <a:t>Заголовок слайду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 hasCustomPrompt="1"/>
          </p:nvPr>
        </p:nvSpPr>
        <p:spPr>
          <a:xfrm>
            <a:off x="385011" y="5203964"/>
            <a:ext cx="11531064" cy="1397960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2400" b="0" i="0" kern="1200" dirty="0" smtClean="0">
                <a:solidFill>
                  <a:schemeClr val="accent6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5" hasCustomPrompt="1"/>
          </p:nvPr>
        </p:nvSpPr>
        <p:spPr>
          <a:xfrm>
            <a:off x="385011" y="1713298"/>
            <a:ext cx="6110397" cy="3253338"/>
          </a:xfrm>
        </p:spPr>
        <p:txBody>
          <a:bodyPr/>
          <a:lstStyle>
            <a:lvl1pPr marL="0" indent="0">
              <a:buNone/>
              <a:defRPr i="1">
                <a:solidFill>
                  <a:schemeClr val="accent6"/>
                </a:solidFill>
              </a:defRPr>
            </a:lvl1pPr>
          </a:lstStyle>
          <a:p>
            <a:r>
              <a:rPr lang="uk-UA" dirty="0"/>
              <a:t>Зображення</a:t>
            </a:r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6" hasCustomPrompt="1"/>
          </p:nvPr>
        </p:nvSpPr>
        <p:spPr>
          <a:xfrm>
            <a:off x="6775450" y="1713299"/>
            <a:ext cx="5140325" cy="3253337"/>
          </a:xfrm>
        </p:spPr>
        <p:txBody>
          <a:bodyPr/>
          <a:lstStyle>
            <a:lvl1pPr marL="0" indent="0">
              <a:buNone/>
              <a:defRPr i="1">
                <a:solidFill>
                  <a:schemeClr val="accent6"/>
                </a:solidFill>
              </a:defRPr>
            </a:lvl1pPr>
          </a:lstStyle>
          <a:p>
            <a:r>
              <a:rPr lang="uk-UA" dirty="0"/>
              <a:t>Зображення</a:t>
            </a:r>
          </a:p>
        </p:txBody>
      </p:sp>
    </p:spTree>
    <p:extLst>
      <p:ext uri="{BB962C8B-B14F-4D97-AF65-F5344CB8AC3E}">
        <p14:creationId xmlns:p14="http://schemas.microsoft.com/office/powerpoint/2010/main" val="4086662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0" y="1173647"/>
            <a:ext cx="12191999" cy="1325563"/>
          </a:xfrm>
        </p:spPr>
        <p:txBody>
          <a:bodyPr>
            <a:normAutofit/>
          </a:bodyPr>
          <a:lstStyle>
            <a:lvl1pPr algn="ctr">
              <a:defRPr sz="600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uk-UA" noProof="0" dirty="0"/>
              <a:t>Дякуємо за увагу!</a:t>
            </a:r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0" hasCustomPrompt="1"/>
          </p:nvPr>
        </p:nvSpPr>
        <p:spPr>
          <a:xfrm>
            <a:off x="2387600" y="2935288"/>
            <a:ext cx="7545388" cy="3543300"/>
          </a:xfrm>
        </p:spPr>
        <p:txBody>
          <a:bodyPr/>
          <a:lstStyle>
            <a:lvl1pPr marL="0" indent="0">
              <a:buNone/>
              <a:defRPr i="1">
                <a:solidFill>
                  <a:schemeClr val="accent6"/>
                </a:solidFill>
              </a:defRPr>
            </a:lvl1pPr>
          </a:lstStyle>
          <a:p>
            <a:r>
              <a:rPr lang="uk-UA" dirty="0"/>
              <a:t>Зображення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33559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0" y="525597"/>
            <a:ext cx="12192000" cy="1381125"/>
          </a:xfrm>
        </p:spPr>
        <p:txBody>
          <a:bodyPr anchor="b"/>
          <a:lstStyle>
            <a:lvl1pPr algn="ctr">
              <a:defRPr sz="6000" b="1">
                <a:solidFill>
                  <a:schemeClr val="accent6"/>
                </a:solidFill>
                <a:latin typeface="+mn-lt"/>
              </a:defRPr>
            </a:lvl1pPr>
          </a:lstStyle>
          <a:p>
            <a:r>
              <a:rPr lang="ru-RU" dirty="0" err="1"/>
              <a:t>Назва</a:t>
            </a:r>
            <a:r>
              <a:rPr lang="ru-RU" dirty="0"/>
              <a:t> </a:t>
            </a:r>
            <a:r>
              <a:rPr lang="ru-RU" dirty="0" err="1"/>
              <a:t>проєкту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7585655" y="3374265"/>
            <a:ext cx="3728889" cy="11236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aseline="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err="1"/>
              <a:t>Учні</a:t>
            </a:r>
            <a:r>
              <a:rPr lang="ru-RU" dirty="0"/>
              <a:t> </a:t>
            </a:r>
            <a:r>
              <a:rPr lang="en-US" dirty="0"/>
              <a:t>/</a:t>
            </a:r>
            <a:r>
              <a:rPr lang="uk-UA" dirty="0"/>
              <a:t> учениці</a:t>
            </a:r>
            <a:r>
              <a:rPr lang="ru-RU" dirty="0"/>
              <a:t> … </a:t>
            </a:r>
            <a:r>
              <a:rPr lang="ru-RU" dirty="0" err="1"/>
              <a:t>класу</a:t>
            </a:r>
            <a:endParaRPr lang="ru-RU" dirty="0"/>
          </a:p>
          <a:p>
            <a:r>
              <a:rPr lang="ru-RU" dirty="0" err="1"/>
              <a:t>Ім</a:t>
            </a:r>
            <a:r>
              <a:rPr lang="en-US" dirty="0"/>
              <a:t>’</a:t>
            </a:r>
            <a:r>
              <a:rPr lang="uk-UA" dirty="0"/>
              <a:t>я</a:t>
            </a:r>
            <a:r>
              <a:rPr lang="ru-RU" dirty="0"/>
              <a:t> та </a:t>
            </a:r>
            <a:r>
              <a:rPr lang="ru-RU" dirty="0" err="1"/>
              <a:t>прізвище</a:t>
            </a:r>
            <a:endParaRPr lang="uk-UA" dirty="0"/>
          </a:p>
        </p:txBody>
      </p:sp>
      <p:sp>
        <p:nvSpPr>
          <p:cNvPr id="8" name="Рисунок 7"/>
          <p:cNvSpPr>
            <a:spLocks noGrp="1"/>
          </p:cNvSpPr>
          <p:nvPr>
            <p:ph type="pic" sz="quarter" idx="13" hasCustomPrompt="1"/>
          </p:nvPr>
        </p:nvSpPr>
        <p:spPr>
          <a:xfrm>
            <a:off x="564833" y="2755900"/>
            <a:ext cx="6516687" cy="31686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i="1">
                <a:solidFill>
                  <a:schemeClr val="accent6"/>
                </a:solidFill>
              </a:defRPr>
            </a:lvl1pPr>
          </a:lstStyle>
          <a:p>
            <a:r>
              <a:rPr lang="uk-UA" dirty="0"/>
              <a:t>Зображення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7521262" y="2755900"/>
            <a:ext cx="32111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kern="1200" dirty="0" err="1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Проєкт</a:t>
            </a:r>
            <a:r>
              <a:rPr lang="uk-UA" sz="2400" b="1" kern="12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 виконали:</a:t>
            </a:r>
          </a:p>
        </p:txBody>
      </p:sp>
    </p:spTree>
    <p:extLst>
      <p:ext uri="{BB962C8B-B14F-4D97-AF65-F5344CB8AC3E}">
        <p14:creationId xmlns:p14="http://schemas.microsoft.com/office/powerpoint/2010/main" val="3023354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1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  <a:endParaRPr lang="uk-UA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Текст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9617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b="1" kern="1200">
          <a:solidFill>
            <a:schemeClr val="accent6"/>
          </a:solidFill>
          <a:latin typeface="+mn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7030A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7030A0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7030A0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7030A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0927" y="133104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Заголовок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993390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6000" b="1" kern="1200">
          <a:solidFill>
            <a:schemeClr val="accent6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9704883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5" name="Рисунок 4"/>
          <p:cNvSpPr>
            <a:spLocks noGrp="1"/>
          </p:cNvSpPr>
          <p:nvPr>
            <p:ph type="pic" sz="quarter" idx="16"/>
          </p:nvPr>
        </p:nvSpPr>
        <p:spPr/>
      </p:sp>
    </p:spTree>
    <p:extLst>
      <p:ext uri="{BB962C8B-B14F-4D97-AF65-F5344CB8AC3E}">
        <p14:creationId xmlns:p14="http://schemas.microsoft.com/office/powerpoint/2010/main" val="65567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5" name="Рисунок 4"/>
          <p:cNvSpPr>
            <a:spLocks noGrp="1"/>
          </p:cNvSpPr>
          <p:nvPr>
            <p:ph type="pic" sz="quarter" idx="16"/>
          </p:nvPr>
        </p:nvSpPr>
        <p:spPr/>
      </p:sp>
    </p:spTree>
    <p:extLst>
      <p:ext uri="{BB962C8B-B14F-4D97-AF65-F5344CB8AC3E}">
        <p14:creationId xmlns:p14="http://schemas.microsoft.com/office/powerpoint/2010/main" val="28365943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5" name="Рисунок 4"/>
          <p:cNvSpPr>
            <a:spLocks noGrp="1"/>
          </p:cNvSpPr>
          <p:nvPr>
            <p:ph type="pic" sz="quarter" idx="16"/>
          </p:nvPr>
        </p:nvSpPr>
        <p:spPr/>
      </p:sp>
    </p:spTree>
    <p:extLst>
      <p:ext uri="{BB962C8B-B14F-4D97-AF65-F5344CB8AC3E}">
        <p14:creationId xmlns:p14="http://schemas.microsoft.com/office/powerpoint/2010/main" val="14040638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5" name="Рисунок 4"/>
          <p:cNvSpPr>
            <a:spLocks noGrp="1"/>
          </p:cNvSpPr>
          <p:nvPr>
            <p:ph type="pic" sz="quarter" idx="16"/>
          </p:nvPr>
        </p:nvSpPr>
        <p:spPr/>
      </p:sp>
    </p:spTree>
    <p:extLst>
      <p:ext uri="{BB962C8B-B14F-4D97-AF65-F5344CB8AC3E}">
        <p14:creationId xmlns:p14="http://schemas.microsoft.com/office/powerpoint/2010/main" val="1034386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5" name="Рисунок 4"/>
          <p:cNvSpPr>
            <a:spLocks noGrp="1"/>
          </p:cNvSpPr>
          <p:nvPr>
            <p:ph type="pic" sz="quarter" idx="16"/>
          </p:nvPr>
        </p:nvSpPr>
        <p:spPr/>
      </p:sp>
    </p:spTree>
    <p:extLst>
      <p:ext uri="{BB962C8B-B14F-4D97-AF65-F5344CB8AC3E}">
        <p14:creationId xmlns:p14="http://schemas.microsoft.com/office/powerpoint/2010/main" val="29928478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36BD6851-4432-4E96-893F-D329FCE7B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тексту 6">
            <a:extLst>
              <a:ext uri="{FF2B5EF4-FFF2-40B4-BE49-F238E27FC236}">
                <a16:creationId xmlns:a16="http://schemas.microsoft.com/office/drawing/2014/main" id="{3B5039FF-5AE1-495D-83C8-D384896795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Місце для зображення 7">
            <a:extLst>
              <a:ext uri="{FF2B5EF4-FFF2-40B4-BE49-F238E27FC236}">
                <a16:creationId xmlns:a16="http://schemas.microsoft.com/office/drawing/2014/main" id="{216EFDCC-6F82-42F7-8FE0-DC40F677352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9" name="Місце для зображення 8">
            <a:extLst>
              <a:ext uri="{FF2B5EF4-FFF2-40B4-BE49-F238E27FC236}">
                <a16:creationId xmlns:a16="http://schemas.microsoft.com/office/drawing/2014/main" id="{AF3368D4-26B2-47F8-AC5E-A14E2503A6E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</p:spTree>
    <p:extLst>
      <p:ext uri="{BB962C8B-B14F-4D97-AF65-F5344CB8AC3E}">
        <p14:creationId xmlns:p14="http://schemas.microsoft.com/office/powerpoint/2010/main" val="5434220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36BD6851-4432-4E96-893F-D329FCE7B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тексту 6">
            <a:extLst>
              <a:ext uri="{FF2B5EF4-FFF2-40B4-BE49-F238E27FC236}">
                <a16:creationId xmlns:a16="http://schemas.microsoft.com/office/drawing/2014/main" id="{3B5039FF-5AE1-495D-83C8-D384896795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Місце для зображення 7">
            <a:extLst>
              <a:ext uri="{FF2B5EF4-FFF2-40B4-BE49-F238E27FC236}">
                <a16:creationId xmlns:a16="http://schemas.microsoft.com/office/drawing/2014/main" id="{216EFDCC-6F82-42F7-8FE0-DC40F677352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9" name="Місце для зображення 8">
            <a:extLst>
              <a:ext uri="{FF2B5EF4-FFF2-40B4-BE49-F238E27FC236}">
                <a16:creationId xmlns:a16="http://schemas.microsoft.com/office/drawing/2014/main" id="{AF3368D4-26B2-47F8-AC5E-A14E2503A6E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</p:spTree>
    <p:extLst>
      <p:ext uri="{BB962C8B-B14F-4D97-AF65-F5344CB8AC3E}">
        <p14:creationId xmlns:p14="http://schemas.microsoft.com/office/powerpoint/2010/main" val="2543333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36BD6851-4432-4E96-893F-D329FCE7B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тексту 6">
            <a:extLst>
              <a:ext uri="{FF2B5EF4-FFF2-40B4-BE49-F238E27FC236}">
                <a16:creationId xmlns:a16="http://schemas.microsoft.com/office/drawing/2014/main" id="{3B5039FF-5AE1-495D-83C8-D384896795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Місце для зображення 7">
            <a:extLst>
              <a:ext uri="{FF2B5EF4-FFF2-40B4-BE49-F238E27FC236}">
                <a16:creationId xmlns:a16="http://schemas.microsoft.com/office/drawing/2014/main" id="{216EFDCC-6F82-42F7-8FE0-DC40F677352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9" name="Місце для зображення 8">
            <a:extLst>
              <a:ext uri="{FF2B5EF4-FFF2-40B4-BE49-F238E27FC236}">
                <a16:creationId xmlns:a16="http://schemas.microsoft.com/office/drawing/2014/main" id="{AF3368D4-26B2-47F8-AC5E-A14E2503A6E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</p:spTree>
    <p:extLst>
      <p:ext uri="{BB962C8B-B14F-4D97-AF65-F5344CB8AC3E}">
        <p14:creationId xmlns:p14="http://schemas.microsoft.com/office/powerpoint/2010/main" val="29914026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36BD6851-4432-4E96-893F-D329FCE7B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тексту 6">
            <a:extLst>
              <a:ext uri="{FF2B5EF4-FFF2-40B4-BE49-F238E27FC236}">
                <a16:creationId xmlns:a16="http://schemas.microsoft.com/office/drawing/2014/main" id="{3B5039FF-5AE1-495D-83C8-D384896795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Місце для зображення 7">
            <a:extLst>
              <a:ext uri="{FF2B5EF4-FFF2-40B4-BE49-F238E27FC236}">
                <a16:creationId xmlns:a16="http://schemas.microsoft.com/office/drawing/2014/main" id="{216EFDCC-6F82-42F7-8FE0-DC40F677352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9" name="Місце для зображення 8">
            <a:extLst>
              <a:ext uri="{FF2B5EF4-FFF2-40B4-BE49-F238E27FC236}">
                <a16:creationId xmlns:a16="http://schemas.microsoft.com/office/drawing/2014/main" id="{AF3368D4-26B2-47F8-AC5E-A14E2503A6E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</p:spTree>
    <p:extLst>
      <p:ext uri="{BB962C8B-B14F-4D97-AF65-F5344CB8AC3E}">
        <p14:creationId xmlns:p14="http://schemas.microsoft.com/office/powerpoint/2010/main" val="3950458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36BD6851-4432-4E96-893F-D329FCE7B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тексту 6">
            <a:extLst>
              <a:ext uri="{FF2B5EF4-FFF2-40B4-BE49-F238E27FC236}">
                <a16:creationId xmlns:a16="http://schemas.microsoft.com/office/drawing/2014/main" id="{3B5039FF-5AE1-495D-83C8-D384896795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Місце для зображення 7">
            <a:extLst>
              <a:ext uri="{FF2B5EF4-FFF2-40B4-BE49-F238E27FC236}">
                <a16:creationId xmlns:a16="http://schemas.microsoft.com/office/drawing/2014/main" id="{216EFDCC-6F82-42F7-8FE0-DC40F677352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9" name="Місце для зображення 8">
            <a:extLst>
              <a:ext uri="{FF2B5EF4-FFF2-40B4-BE49-F238E27FC236}">
                <a16:creationId xmlns:a16="http://schemas.microsoft.com/office/drawing/2014/main" id="{AF3368D4-26B2-47F8-AC5E-A14E2503A6E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</p:spTree>
    <p:extLst>
      <p:ext uri="{BB962C8B-B14F-4D97-AF65-F5344CB8AC3E}">
        <p14:creationId xmlns:p14="http://schemas.microsoft.com/office/powerpoint/2010/main" val="30398832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36BD6851-4432-4E96-893F-D329FCE7B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тексту 6">
            <a:extLst>
              <a:ext uri="{FF2B5EF4-FFF2-40B4-BE49-F238E27FC236}">
                <a16:creationId xmlns:a16="http://schemas.microsoft.com/office/drawing/2014/main" id="{3B5039FF-5AE1-495D-83C8-D384896795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Місце для зображення 7">
            <a:extLst>
              <a:ext uri="{FF2B5EF4-FFF2-40B4-BE49-F238E27FC236}">
                <a16:creationId xmlns:a16="http://schemas.microsoft.com/office/drawing/2014/main" id="{216EFDCC-6F82-42F7-8FE0-DC40F677352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9" name="Місце для зображення 8">
            <a:extLst>
              <a:ext uri="{FF2B5EF4-FFF2-40B4-BE49-F238E27FC236}">
                <a16:creationId xmlns:a16="http://schemas.microsoft.com/office/drawing/2014/main" id="{AF3368D4-26B2-47F8-AC5E-A14E2503A6E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</p:spTree>
    <p:extLst>
      <p:ext uri="{BB962C8B-B14F-4D97-AF65-F5344CB8AC3E}">
        <p14:creationId xmlns:p14="http://schemas.microsoft.com/office/powerpoint/2010/main" val="20886662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36BD6851-4432-4E96-893F-D329FCE7B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тексту 6">
            <a:extLst>
              <a:ext uri="{FF2B5EF4-FFF2-40B4-BE49-F238E27FC236}">
                <a16:creationId xmlns:a16="http://schemas.microsoft.com/office/drawing/2014/main" id="{3B5039FF-5AE1-495D-83C8-D384896795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Місце для зображення 7">
            <a:extLst>
              <a:ext uri="{FF2B5EF4-FFF2-40B4-BE49-F238E27FC236}">
                <a16:creationId xmlns:a16="http://schemas.microsoft.com/office/drawing/2014/main" id="{216EFDCC-6F82-42F7-8FE0-DC40F677352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9" name="Місце для зображення 8">
            <a:extLst>
              <a:ext uri="{FF2B5EF4-FFF2-40B4-BE49-F238E27FC236}">
                <a16:creationId xmlns:a16="http://schemas.microsoft.com/office/drawing/2014/main" id="{AF3368D4-26B2-47F8-AC5E-A14E2503A6E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</p:spTree>
    <p:extLst>
      <p:ext uri="{BB962C8B-B14F-4D97-AF65-F5344CB8AC3E}">
        <p14:creationId xmlns:p14="http://schemas.microsoft.com/office/powerpoint/2010/main" val="17885669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D9A8B0-07F7-45B5-9C61-F29B1E194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C840165F-34FC-4DDB-8904-F7F8E637B21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2561106032"/>
      </p:ext>
    </p:extLst>
  </p:cSld>
  <p:clrMapOvr>
    <a:masterClrMapping/>
  </p:clrMapOvr>
</p:sld>
</file>

<file path=ppt/theme/theme1.xml><?xml version="1.0" encoding="utf-8"?>
<a:theme xmlns:a="http://schemas.openxmlformats.org/drawingml/2006/main" name="Слайд інтер&quot;ю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</TotalTime>
  <Words>0</Words>
  <Application>Microsoft Office PowerPoint</Application>
  <PresentationFormat>Широкий екран</PresentationFormat>
  <Paragraphs>0</Paragraphs>
  <Slides>14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слайдів</vt:lpstr>
      </vt:variant>
      <vt:variant>
        <vt:i4>14</vt:i4>
      </vt:variant>
    </vt:vector>
  </HeadingPairs>
  <TitlesOfParts>
    <vt:vector size="18" baseType="lpstr">
      <vt:lpstr>Arial</vt:lpstr>
      <vt:lpstr>Calibri</vt:lpstr>
      <vt:lpstr>Слайд інтер"ю</vt:lpstr>
      <vt:lpstr>1_Специальное оформление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Ирина</dc:creator>
  <cp:lastModifiedBy>Людмила</cp:lastModifiedBy>
  <cp:revision>49</cp:revision>
  <dcterms:created xsi:type="dcterms:W3CDTF">2021-03-09T21:03:18Z</dcterms:created>
  <dcterms:modified xsi:type="dcterms:W3CDTF">2021-05-23T10:24:53Z</dcterms:modified>
</cp:coreProperties>
</file>