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sldIdLst>
    <p:sldId id="260" r:id="rId3"/>
    <p:sldId id="261" r:id="rId4"/>
    <p:sldId id="262" r:id="rId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68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6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3" hasCustomPrompt="1"/>
          </p:nvPr>
        </p:nvSpPr>
        <p:spPr>
          <a:xfrm>
            <a:off x="202130" y="1814314"/>
            <a:ext cx="11752447" cy="3990109"/>
          </a:xfrm>
        </p:spPr>
        <p:txBody>
          <a:bodyPr/>
          <a:lstStyle>
            <a:lvl1pPr marL="0" indent="0">
              <a:buNone/>
              <a:defRPr>
                <a:solidFill>
                  <a:schemeClr val="accent3"/>
                </a:solidFill>
              </a:defRPr>
            </a:lvl1pPr>
          </a:lstStyle>
          <a:p>
            <a:r>
              <a:rPr lang="uk-UA" dirty="0"/>
              <a:t>Світлина або відео </a:t>
            </a:r>
          </a:p>
        </p:txBody>
      </p:sp>
      <p:sp>
        <p:nvSpPr>
          <p:cNvPr id="11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02130" y="172620"/>
            <a:ext cx="11752447" cy="1325563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Про </a:t>
            </a:r>
            <a:r>
              <a:rPr lang="ru-RU" dirty="0" err="1"/>
              <a:t>інтерв’ю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6662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11756" y="172620"/>
            <a:ext cx="11733196" cy="1325563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Про </a:t>
            </a:r>
            <a:r>
              <a:rPr lang="ru-RU" dirty="0" err="1"/>
              <a:t>інтерв’ю</a:t>
            </a:r>
            <a:endParaRPr lang="ru-RU" dirty="0"/>
          </a:p>
        </p:txBody>
      </p:sp>
      <p:sp>
        <p:nvSpPr>
          <p:cNvPr id="3" name="Рисунок 6"/>
          <p:cNvSpPr>
            <a:spLocks noGrp="1"/>
          </p:cNvSpPr>
          <p:nvPr>
            <p:ph type="pic" sz="quarter" idx="13" hasCustomPrompt="1"/>
          </p:nvPr>
        </p:nvSpPr>
        <p:spPr>
          <a:xfrm>
            <a:off x="202130" y="1814314"/>
            <a:ext cx="11752447" cy="3990109"/>
          </a:xfrm>
        </p:spPr>
        <p:txBody>
          <a:bodyPr/>
          <a:lstStyle>
            <a:lvl1pPr marL="0" indent="0">
              <a:buNone/>
              <a:defRPr>
                <a:solidFill>
                  <a:schemeClr val="accent3"/>
                </a:solidFill>
              </a:defRPr>
            </a:lvl1pPr>
          </a:lstStyle>
          <a:p>
            <a:r>
              <a:rPr lang="uk-UA" dirty="0"/>
              <a:t>Світлина або відео </a:t>
            </a:r>
          </a:p>
        </p:txBody>
      </p:sp>
    </p:spTree>
    <p:extLst>
      <p:ext uri="{BB962C8B-B14F-4D97-AF65-F5344CB8AC3E}">
        <p14:creationId xmlns:p14="http://schemas.microsoft.com/office/powerpoint/2010/main" val="833559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0" y="525597"/>
            <a:ext cx="12192000" cy="1381125"/>
          </a:xfrm>
        </p:spPr>
        <p:txBody>
          <a:bodyPr anchor="b"/>
          <a:lstStyle>
            <a:lvl1pPr algn="ctr">
              <a:defRPr sz="6000">
                <a:solidFill>
                  <a:srgbClr val="FFC000"/>
                </a:solidFill>
              </a:defRPr>
            </a:lvl1pPr>
          </a:lstStyle>
          <a:p>
            <a:r>
              <a:rPr lang="ru-RU" dirty="0"/>
              <a:t>Заголовок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7585655" y="3374265"/>
            <a:ext cx="3728889" cy="1123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noProof="0" dirty="0"/>
              <a:t>Учень /</a:t>
            </a:r>
            <a:r>
              <a:rPr lang="uk-UA" dirty="0"/>
              <a:t> учениця</a:t>
            </a:r>
            <a:r>
              <a:rPr lang="ru-RU" dirty="0"/>
              <a:t> </a:t>
            </a:r>
            <a:r>
              <a:rPr lang="uk-UA" noProof="0" dirty="0"/>
              <a:t>… класу</a:t>
            </a:r>
          </a:p>
          <a:p>
            <a:r>
              <a:rPr lang="uk-UA" noProof="0" dirty="0" err="1"/>
              <a:t>Ім</a:t>
            </a:r>
            <a:r>
              <a:rPr lang="uk-UA" noProof="0" dirty="0"/>
              <a:t>’</a:t>
            </a:r>
            <a:r>
              <a:rPr lang="uk-UA" dirty="0"/>
              <a:t>я</a:t>
            </a:r>
            <a:r>
              <a:rPr lang="uk-UA" noProof="0" dirty="0"/>
              <a:t> та прізвище</a:t>
            </a:r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3" hasCustomPrompt="1"/>
          </p:nvPr>
        </p:nvSpPr>
        <p:spPr>
          <a:xfrm>
            <a:off x="747713" y="2755900"/>
            <a:ext cx="6516687" cy="31686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3"/>
                </a:solidFill>
              </a:defRPr>
            </a:lvl1pPr>
          </a:lstStyle>
          <a:p>
            <a:r>
              <a:rPr lang="uk-UA" dirty="0"/>
              <a:t>Фото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7521262" y="2755900"/>
            <a:ext cx="3211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kern="120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Інтерв</a:t>
            </a:r>
            <a:r>
              <a:rPr lang="en-US" sz="2400" b="1" kern="120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’</a:t>
            </a:r>
            <a:r>
              <a:rPr lang="uk-UA" sz="2400" b="1" kern="120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ю взяв</a:t>
            </a:r>
            <a:r>
              <a:rPr lang="en-US" sz="2400" b="1" kern="120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/ </a:t>
            </a:r>
            <a:r>
              <a:rPr lang="uk-UA" sz="2400" b="1" kern="120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взяла:</a:t>
            </a:r>
          </a:p>
        </p:txBody>
      </p:sp>
    </p:spTree>
    <p:extLst>
      <p:ext uri="{BB962C8B-B14F-4D97-AF65-F5344CB8AC3E}">
        <p14:creationId xmlns:p14="http://schemas.microsoft.com/office/powerpoint/2010/main" val="3023354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617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3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3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3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0927" y="133104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Заголовок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93390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000" b="1" kern="1200">
          <a:solidFill>
            <a:schemeClr val="accent3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303005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45560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919521412"/>
      </p:ext>
    </p:extLst>
  </p:cSld>
  <p:clrMapOvr>
    <a:masterClrMapping/>
  </p:clrMapOvr>
</p:sld>
</file>

<file path=ppt/theme/theme1.xml><?xml version="1.0" encoding="utf-8"?>
<a:theme xmlns:a="http://schemas.openxmlformats.org/drawingml/2006/main" name="Слайд інтер&quot;ю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</TotalTime>
  <Words>0</Words>
  <Application>Microsoft Office PowerPoint</Application>
  <PresentationFormat>Широкий екран</PresentationFormat>
  <Paragraphs>0</Paragraphs>
  <Slides>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слайдів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Слайд інтер"ю</vt:lpstr>
      <vt:lpstr>1_Специальное оформление</vt:lpstr>
      <vt:lpstr>Презентація PowerPoint</vt:lpstr>
      <vt:lpstr>Презентація PowerPoint</vt:lpstr>
      <vt:lpstr>Презентація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Люда Подобная</cp:lastModifiedBy>
  <cp:revision>40</cp:revision>
  <dcterms:created xsi:type="dcterms:W3CDTF">2021-03-09T21:03:18Z</dcterms:created>
  <dcterms:modified xsi:type="dcterms:W3CDTF">2021-05-21T15:56:16Z</dcterms:modified>
</cp:coreProperties>
</file>