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9513" y="308223"/>
            <a:ext cx="8596667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 smtClean="0"/>
              <a:t>Заголовок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99512" y="1227808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err="1" smtClean="0"/>
              <a:t>Малюнок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110155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77892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Люда Подобная</cp:lastModifiedBy>
  <cp:revision>3</cp:revision>
  <dcterms:created xsi:type="dcterms:W3CDTF">2021-01-16T16:24:04Z</dcterms:created>
  <dcterms:modified xsi:type="dcterms:W3CDTF">2021-01-16T16:53:44Z</dcterms:modified>
</cp:coreProperties>
</file>