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59" r:id="rId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385011" y="1780577"/>
            <a:ext cx="7093819" cy="3990109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uk-UA" dirty="0"/>
              <a:t>Зображення </a:t>
            </a:r>
          </a:p>
        </p:txBody>
      </p:sp>
      <p:sp>
        <p:nvSpPr>
          <p:cNvPr id="11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85011" y="172620"/>
            <a:ext cx="11531064" cy="1325563"/>
          </a:xfrm>
        </p:spPr>
        <p:txBody>
          <a:bodyPr/>
          <a:lstStyle>
            <a:lvl1pPr marL="0" indent="0"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Заголовок слайду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7758114" y="1781175"/>
            <a:ext cx="4157962" cy="398938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400" b="0" i="1" kern="1200" dirty="0" smtClean="0">
                <a:solidFill>
                  <a:schemeClr val="accent3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086662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0" y="172620"/>
            <a:ext cx="12192000" cy="1325563"/>
          </a:xfrm>
        </p:spPr>
        <p:txBody>
          <a:bodyPr/>
          <a:lstStyle/>
          <a:p>
            <a:r>
              <a:rPr lang="ru-RU" dirty="0"/>
              <a:t>Про </a:t>
            </a:r>
            <a:r>
              <a:rPr lang="ru-RU" dirty="0" err="1"/>
              <a:t>інтерв’ю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3559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525597"/>
            <a:ext cx="12192000" cy="1381125"/>
          </a:xfrm>
        </p:spPr>
        <p:txBody>
          <a:bodyPr anchor="b"/>
          <a:lstStyle>
            <a:lvl1pPr algn="ctr">
              <a:defRPr sz="6000">
                <a:solidFill>
                  <a:srgbClr val="7030A0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7585655" y="3374265"/>
            <a:ext cx="3728889" cy="11236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aseline="0">
                <a:solidFill>
                  <a:srgbClr val="7030A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err="1"/>
              <a:t>Учень</a:t>
            </a:r>
            <a:r>
              <a:rPr lang="ru-RU" dirty="0"/>
              <a:t> </a:t>
            </a:r>
            <a:r>
              <a:rPr lang="en-US" dirty="0"/>
              <a:t>/</a:t>
            </a:r>
            <a:r>
              <a:rPr lang="uk-UA" dirty="0"/>
              <a:t> учениця</a:t>
            </a:r>
            <a:r>
              <a:rPr lang="ru-RU" dirty="0"/>
              <a:t> … </a:t>
            </a:r>
            <a:r>
              <a:rPr lang="ru-RU" dirty="0" err="1"/>
              <a:t>класу</a:t>
            </a:r>
            <a:endParaRPr lang="ru-RU" dirty="0"/>
          </a:p>
          <a:p>
            <a:r>
              <a:rPr lang="ru-RU" dirty="0" err="1"/>
              <a:t>Ім</a:t>
            </a:r>
            <a:r>
              <a:rPr lang="en-US" dirty="0"/>
              <a:t>’</a:t>
            </a:r>
            <a:r>
              <a:rPr lang="uk-UA" dirty="0"/>
              <a:t>я</a:t>
            </a:r>
            <a:r>
              <a:rPr lang="ru-RU" dirty="0"/>
              <a:t> та </a:t>
            </a:r>
            <a:r>
              <a:rPr lang="ru-RU" dirty="0" err="1"/>
              <a:t>прізвище</a:t>
            </a:r>
            <a:endParaRPr lang="uk-UA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 hasCustomPrompt="1"/>
          </p:nvPr>
        </p:nvSpPr>
        <p:spPr>
          <a:xfrm>
            <a:off x="747713" y="2755900"/>
            <a:ext cx="6516687" cy="3168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uk-UA" dirty="0"/>
              <a:t>Фото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521262" y="2755900"/>
            <a:ext cx="3211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kern="1200" dirty="0" err="1">
                <a:solidFill>
                  <a:srgbClr val="7030A0"/>
                </a:solidFill>
                <a:latin typeface="+mn-lt"/>
                <a:ea typeface="+mn-ea"/>
                <a:cs typeface="+mn-cs"/>
              </a:rPr>
              <a:t>Інтерв</a:t>
            </a:r>
            <a:r>
              <a:rPr lang="en-US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’</a:t>
            </a:r>
            <a:r>
              <a:rPr lang="uk-UA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ю взяв</a:t>
            </a:r>
            <a:r>
              <a:rPr lang="en-US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 / </a:t>
            </a:r>
            <a:r>
              <a:rPr lang="uk-UA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взяла:</a:t>
            </a:r>
          </a:p>
        </p:txBody>
      </p:sp>
    </p:spTree>
    <p:extLst>
      <p:ext uri="{BB962C8B-B14F-4D97-AF65-F5344CB8AC3E}">
        <p14:creationId xmlns:p14="http://schemas.microsoft.com/office/powerpoint/2010/main" val="302335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1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7030A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7030A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7030A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7030A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030A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030A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927" y="13310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93390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rgbClr val="7030A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411"/>
      </p:ext>
    </p:extLst>
  </p:cSld>
  <p:clrMapOvr>
    <a:masterClrMapping/>
  </p:clrMapOvr>
</p:sld>
</file>

<file path=ppt/theme/theme1.xml><?xml version="1.0" encoding="utf-8"?>
<a:theme xmlns:a="http://schemas.openxmlformats.org/drawingml/2006/main" name="Слайд інтер&quot;ю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0</Words>
  <Application>Microsoft Office PowerPoint</Application>
  <PresentationFormat>Широкий екран</PresentationFormat>
  <Paragraphs>0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Слайд інтер"ю</vt:lpstr>
      <vt:lpstr>1_Специальное оформление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Люда Подобная</cp:lastModifiedBy>
  <cp:revision>37</cp:revision>
  <dcterms:created xsi:type="dcterms:W3CDTF">2021-03-09T21:03:18Z</dcterms:created>
  <dcterms:modified xsi:type="dcterms:W3CDTF">2021-05-21T14:37:49Z</dcterms:modified>
</cp:coreProperties>
</file>