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72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5011" y="469891"/>
            <a:ext cx="11381538" cy="1057275"/>
          </a:xfrm>
        </p:spPr>
        <p:txBody>
          <a:bodyPr>
            <a:noAutofit/>
          </a:bodyPr>
          <a:lstStyle>
            <a:lvl1pPr marL="0" indent="0">
              <a:defRPr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385011" y="1895983"/>
            <a:ext cx="8201777" cy="97580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0" i="0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9" hasCustomPrompt="1"/>
          </p:nvPr>
        </p:nvSpPr>
        <p:spPr>
          <a:xfrm>
            <a:off x="8815387" y="1897044"/>
            <a:ext cx="2952000" cy="2446360"/>
          </a:xfrm>
        </p:spPr>
        <p:txBody>
          <a:bodyPr>
            <a:noAutofit/>
          </a:bodyPr>
          <a:lstStyle>
            <a:lvl1pPr marL="0" indent="0" algn="ctr">
              <a:buNone/>
              <a:defRPr lang="uk-UA" sz="2400" b="0" i="1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uk-UA" dirty="0"/>
              <a:t>Ілюстрація</a:t>
            </a:r>
          </a:p>
        </p:txBody>
      </p:sp>
      <p:sp>
        <p:nvSpPr>
          <p:cNvPr id="6" name="Объект 2"/>
          <p:cNvSpPr>
            <a:spLocks noGrp="1"/>
          </p:cNvSpPr>
          <p:nvPr>
            <p:ph sz="quarter" idx="20" hasCustomPrompt="1"/>
          </p:nvPr>
        </p:nvSpPr>
        <p:spPr>
          <a:xfrm>
            <a:off x="385011" y="3086100"/>
            <a:ext cx="5292000" cy="2988000"/>
          </a:xfrm>
        </p:spPr>
        <p:txBody>
          <a:bodyPr>
            <a:noAutofit/>
          </a:bodyPr>
          <a:lstStyle>
            <a:lvl1pPr marL="0" indent="0" algn="ctr">
              <a:buNone/>
              <a:defRPr lang="uk-UA" sz="2400" b="0" i="1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uk-UA" dirty="0"/>
              <a:t>Ілюстрація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385011" y="6121289"/>
            <a:ext cx="5301414" cy="522941"/>
          </a:xfr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400" b="0" i="1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 dirty="0" err="1"/>
              <a:t>Підпис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8815387" y="4343404"/>
            <a:ext cx="2951163" cy="522941"/>
          </a:xfr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400" b="0" i="1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 dirty="0" err="1"/>
              <a:t>Підпис</a:t>
            </a:r>
            <a:endParaRPr lang="ru-RU" dirty="0"/>
          </a:p>
        </p:txBody>
      </p:sp>
      <p:sp>
        <p:nvSpPr>
          <p:cNvPr id="12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5905125" y="5073034"/>
            <a:ext cx="5861424" cy="1571196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0" i="0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30508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3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Объект 4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893715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Другая 11">
      <a:dk1>
        <a:sysClr val="windowText" lastClr="000000"/>
      </a:dk1>
      <a:lt1>
        <a:sysClr val="window" lastClr="FFFFFF"/>
      </a:lt1>
      <a:dk2>
        <a:srgbClr val="498DF1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84B2F6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0</Words>
  <Application>Microsoft Office PowerPoint</Application>
  <PresentationFormat>Широкий екран</PresentationFormat>
  <Paragraphs>0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4" baseType="lpstr">
      <vt:lpstr>Trebuchet MS</vt:lpstr>
      <vt:lpstr>Wingdings 3</vt:lpstr>
      <vt:lpstr>Грань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Люда Подобная</cp:lastModifiedBy>
  <cp:revision>51</cp:revision>
  <dcterms:created xsi:type="dcterms:W3CDTF">2021-03-09T21:03:18Z</dcterms:created>
  <dcterms:modified xsi:type="dcterms:W3CDTF">2021-05-21T16:36:03Z</dcterms:modified>
</cp:coreProperties>
</file>