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  <p:sldMasterId id="2147483704" r:id="rId3"/>
  </p:sldMasterIdLst>
  <p:sldIdLst>
    <p:sldId id="273" r:id="rId4"/>
    <p:sldId id="272" r:id="rId5"/>
    <p:sldId id="270" r:id="rId6"/>
    <p:sldId id="271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99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E6FD4-C066-4895-8861-98A33F43C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dirty="0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A83829C3-19EA-4FCA-B734-92CDD9B7C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C471B16-C4A9-4228-A8CE-A99D5F421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702E8-11DE-46B2-B5A7-7D3137CB9D32}" type="datetimeFigureOut">
              <a:rPr lang="uk-UA" smtClean="0"/>
              <a:t>24.05.2021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210C96C-83B1-4984-833A-ED800AE56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FDC5041-6439-4775-B72B-01F165ED4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BEA48-E5A7-4CE4-821E-62932E9FE1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3706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ристуваць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F7FEE-9D7A-49DD-8E57-671CF5EF3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9671" y="859975"/>
            <a:ext cx="7652657" cy="707571"/>
          </a:xfrm>
        </p:spPr>
        <p:txBody>
          <a:bodyPr/>
          <a:lstStyle>
            <a:lvl1pPr>
              <a:defRPr sz="7200"/>
            </a:lvl1pPr>
          </a:lstStyle>
          <a:p>
            <a:r>
              <a:rPr lang="uk-UA" dirty="0"/>
              <a:t>Заголовок</a:t>
            </a:r>
          </a:p>
        </p:txBody>
      </p:sp>
      <p:sp>
        <p:nvSpPr>
          <p:cNvPr id="7" name="Місце для зображення 6">
            <a:extLst>
              <a:ext uri="{FF2B5EF4-FFF2-40B4-BE49-F238E27FC236}">
                <a16:creationId xmlns:a16="http://schemas.microsoft.com/office/drawing/2014/main" id="{11319CF3-52B6-4699-8B20-0FFE44BA44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543893"/>
            <a:ext cx="5094288" cy="3591457"/>
          </a:xfrm>
          <a:prstGeom prst="cloud">
            <a:avLst/>
          </a:prstGeom>
          <a:ln w="57150">
            <a:solidFill>
              <a:schemeClr val="bg1"/>
            </a:solidFill>
          </a:ln>
          <a:effectLst/>
        </p:spPr>
        <p:txBody>
          <a:bodyPr anchor="ctr"/>
          <a:lstStyle>
            <a:lvl1pPr marL="0" indent="0" algn="ctr">
              <a:buNone/>
              <a:defRPr sz="36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Script" panose="030B0504020000000003" pitchFamily="66" charset="0"/>
              </a:defRPr>
            </a:lvl1pPr>
          </a:lstStyle>
          <a:p>
            <a:r>
              <a:rPr lang="uk-UA" dirty="0"/>
              <a:t>Зображення</a:t>
            </a:r>
          </a:p>
        </p:txBody>
      </p:sp>
      <p:sp>
        <p:nvSpPr>
          <p:cNvPr id="9" name="Місце для тексту 8">
            <a:extLst>
              <a:ext uri="{FF2B5EF4-FFF2-40B4-BE49-F238E27FC236}">
                <a16:creationId xmlns:a16="http://schemas.microsoft.com/office/drawing/2014/main" id="{8115205B-A700-480A-9630-0292CDBFB0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26175" y="2543893"/>
            <a:ext cx="5127625" cy="3592252"/>
          </a:xfrm>
        </p:spPr>
        <p:txBody>
          <a:bodyPr anchor="ctr"/>
          <a:lstStyle>
            <a:lvl1pPr marL="0" indent="0">
              <a:buNone/>
              <a:defRPr sz="36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Script" panose="030B0504020000000003" pitchFamily="66" charset="0"/>
              </a:defRPr>
            </a:lvl1pPr>
          </a:lstStyle>
          <a:p>
            <a:pPr lvl="0"/>
            <a:r>
              <a:rPr lang="uk-UA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027144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9FA623-93A1-48B7-AEC7-99D13643C357}" type="datetimeFigureOut">
              <a:rPr lang="uk-UA" smtClean="0"/>
              <a:t>24.05.2021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85B427-C27A-417B-945B-23640BE0FEBA}" type="slidenum">
              <a:rPr lang="uk-UA" smtClean="0"/>
              <a:t>‹№›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565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ристуваць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E3263E-371A-4E1A-8DBD-D43898F533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883" y="826883"/>
            <a:ext cx="4310843" cy="1217252"/>
          </a:xfrm>
          <a:effectLst/>
        </p:spPr>
        <p:txBody>
          <a:bodyPr>
            <a:noAutofit/>
          </a:bodyPr>
          <a:lstStyle>
            <a:lvl1pPr>
              <a:defRPr sz="6000" b="0" cap="none" spc="0">
                <a:ln w="0"/>
                <a:solidFill>
                  <a:schemeClr val="bg1"/>
                </a:solidFill>
                <a:effectLst/>
              </a:defRPr>
            </a:lvl1pPr>
          </a:lstStyle>
          <a:p>
            <a:r>
              <a:rPr lang="uk-UA" dirty="0"/>
              <a:t>Заголовок</a:t>
            </a:r>
          </a:p>
        </p:txBody>
      </p:sp>
      <p:cxnSp>
        <p:nvCxnSpPr>
          <p:cNvPr id="13" name="Пряма сполучна лінія 12">
            <a:extLst>
              <a:ext uri="{FF2B5EF4-FFF2-40B4-BE49-F238E27FC236}">
                <a16:creationId xmlns:a16="http://schemas.microsoft.com/office/drawing/2014/main" id="{3AC56BC6-34D1-4590-B4F4-D1DBCC0BC207}"/>
              </a:ext>
            </a:extLst>
          </p:cNvPr>
          <p:cNvCxnSpPr>
            <a:cxnSpLocks/>
          </p:cNvCxnSpPr>
          <p:nvPr userDrawn="1"/>
        </p:nvCxnSpPr>
        <p:spPr>
          <a:xfrm flipH="1">
            <a:off x="4354286" y="3679711"/>
            <a:ext cx="1230085" cy="0"/>
          </a:xfrm>
          <a:prstGeom prst="line">
            <a:avLst/>
          </a:prstGeom>
          <a:ln w="12382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 сполучна лінія 13">
            <a:extLst>
              <a:ext uri="{FF2B5EF4-FFF2-40B4-BE49-F238E27FC236}">
                <a16:creationId xmlns:a16="http://schemas.microsoft.com/office/drawing/2014/main" id="{5BD4D1BD-DCDF-4B39-9049-DAFC5A787E80}"/>
              </a:ext>
            </a:extLst>
          </p:cNvPr>
          <p:cNvCxnSpPr>
            <a:cxnSpLocks/>
            <a:endCxn id="20" idx="3"/>
          </p:cNvCxnSpPr>
          <p:nvPr userDrawn="1"/>
        </p:nvCxnSpPr>
        <p:spPr>
          <a:xfrm flipH="1">
            <a:off x="4354512" y="4757406"/>
            <a:ext cx="1574948" cy="774764"/>
          </a:xfrm>
          <a:prstGeom prst="line">
            <a:avLst/>
          </a:prstGeom>
          <a:ln w="12382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Місце для тексту 18">
            <a:extLst>
              <a:ext uri="{FF2B5EF4-FFF2-40B4-BE49-F238E27FC236}">
                <a16:creationId xmlns:a16="http://schemas.microsoft.com/office/drawing/2014/main" id="{E137C787-0AD5-4343-9C3F-6ABD1454A3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6884" y="2686427"/>
            <a:ext cx="3707630" cy="1610405"/>
          </a:xfrm>
          <a:solidFill>
            <a:schemeClr val="bg1"/>
          </a:solidFill>
          <a:ln w="1238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4572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uk-UA" dirty="0"/>
              <a:t>Текст</a:t>
            </a:r>
          </a:p>
        </p:txBody>
      </p:sp>
      <p:sp>
        <p:nvSpPr>
          <p:cNvPr id="20" name="Місце для тексту 18">
            <a:extLst>
              <a:ext uri="{FF2B5EF4-FFF2-40B4-BE49-F238E27FC236}">
                <a16:creationId xmlns:a16="http://schemas.microsoft.com/office/drawing/2014/main" id="{9D3838BB-0C45-4983-B23B-11FC24F85A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6883" y="4726967"/>
            <a:ext cx="3707629" cy="1610405"/>
          </a:xfrm>
          <a:solidFill>
            <a:schemeClr val="bg1"/>
          </a:solidFill>
          <a:ln w="1238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45720" indent="0" algn="ctr">
              <a:buNone/>
              <a:defRPr sz="28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pPr lvl="0"/>
            <a:r>
              <a:rPr lang="uk-UA" dirty="0"/>
              <a:t>Текст</a:t>
            </a:r>
          </a:p>
        </p:txBody>
      </p:sp>
      <p:sp>
        <p:nvSpPr>
          <p:cNvPr id="9" name="Місце для зображення 8">
            <a:extLst>
              <a:ext uri="{FF2B5EF4-FFF2-40B4-BE49-F238E27FC236}">
                <a16:creationId xmlns:a16="http://schemas.microsoft.com/office/drawing/2014/main" id="{8C24DF40-A4B8-4671-8423-6890CC07B7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84371" y="852851"/>
            <a:ext cx="5451376" cy="5436000"/>
          </a:xfrm>
          <a:prstGeom prst="ellipse">
            <a:avLst/>
          </a:prstGeom>
          <a:ln w="123825">
            <a:solidFill>
              <a:schemeClr val="bg1"/>
            </a:solidFill>
          </a:ln>
          <a:effectLst/>
        </p:spPr>
        <p:txBody>
          <a:bodyPr/>
          <a:lstStyle>
            <a:lvl1pPr marL="45720" indent="0" algn="ctr"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uk-UA" dirty="0"/>
              <a:t>Зображення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3F96E97F-6450-4A78-BCC6-458C256E2508}"/>
              </a:ext>
            </a:extLst>
          </p:cNvPr>
          <p:cNvSpPr/>
          <p:nvPr userDrawn="1"/>
        </p:nvSpPr>
        <p:spPr>
          <a:xfrm>
            <a:off x="10744201" y="5178974"/>
            <a:ext cx="1447800" cy="145420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0700081B-9AB7-468E-8841-A14C36A309F1}"/>
              </a:ext>
            </a:extLst>
          </p:cNvPr>
          <p:cNvSpPr/>
          <p:nvPr userDrawn="1"/>
        </p:nvSpPr>
        <p:spPr>
          <a:xfrm>
            <a:off x="10343567" y="505909"/>
            <a:ext cx="561426" cy="5639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6B11CA35-4B2E-4B76-8004-A14C6A47C34B}"/>
              </a:ext>
            </a:extLst>
          </p:cNvPr>
          <p:cNvSpPr/>
          <p:nvPr userDrawn="1"/>
        </p:nvSpPr>
        <p:spPr>
          <a:xfrm>
            <a:off x="11426184" y="4757407"/>
            <a:ext cx="771351" cy="774764"/>
          </a:xfrm>
          <a:prstGeom prst="ellipse">
            <a:avLst/>
          </a:prstGeom>
          <a:solidFill>
            <a:schemeClr val="accent1"/>
          </a:solidFill>
          <a:ln w="1238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30E9967A-D4B4-4B50-90AE-4AF8769ED2C8}"/>
              </a:ext>
            </a:extLst>
          </p:cNvPr>
          <p:cNvSpPr/>
          <p:nvPr userDrawn="1"/>
        </p:nvSpPr>
        <p:spPr>
          <a:xfrm>
            <a:off x="10822971" y="946544"/>
            <a:ext cx="839421" cy="843135"/>
          </a:xfrm>
          <a:prstGeom prst="ellipse">
            <a:avLst/>
          </a:prstGeom>
          <a:solidFill>
            <a:schemeClr val="accent1"/>
          </a:solidFill>
          <a:ln w="1238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212AD941-D38E-4765-9726-ABA5D72B813B}"/>
              </a:ext>
            </a:extLst>
          </p:cNvPr>
          <p:cNvSpPr/>
          <p:nvPr userDrawn="1"/>
        </p:nvSpPr>
        <p:spPr>
          <a:xfrm>
            <a:off x="302534" y="-60109"/>
            <a:ext cx="470354" cy="489399"/>
          </a:xfrm>
          <a:prstGeom prst="ellipse">
            <a:avLst/>
          </a:prstGeom>
          <a:solidFill>
            <a:schemeClr val="accent1"/>
          </a:solidFill>
          <a:ln w="1238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D875C6C7-B4B3-4E87-8A39-5FCA5F96454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2371"/>
            </a:avLst>
          </a:prstGeom>
          <a:noFill/>
          <a:ln w="2159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5426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ристуваць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F9F77-70B7-4E11-A0E3-D21964767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7880" y="947060"/>
            <a:ext cx="10672733" cy="1021410"/>
          </a:xfrm>
        </p:spPr>
        <p:txBody>
          <a:bodyPr/>
          <a:lstStyle>
            <a:lvl1pPr>
              <a:defRPr sz="6000"/>
            </a:lvl1pPr>
          </a:lstStyle>
          <a:p>
            <a:r>
              <a:rPr lang="uk-UA" dirty="0"/>
              <a:t>Заголовок</a:t>
            </a:r>
          </a:p>
        </p:txBody>
      </p:sp>
      <p:sp>
        <p:nvSpPr>
          <p:cNvPr id="4" name="Місце для зображення 3">
            <a:extLst>
              <a:ext uri="{FF2B5EF4-FFF2-40B4-BE49-F238E27FC236}">
                <a16:creationId xmlns:a16="http://schemas.microsoft.com/office/drawing/2014/main" id="{2FBF0449-BF32-4E6E-A950-278A22A15C1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07127" y="2416632"/>
            <a:ext cx="6725787" cy="3668486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ru-RU" dirty="0" err="1"/>
              <a:t>Зображення</a:t>
            </a:r>
            <a:endParaRPr lang="uk-UA" dirty="0"/>
          </a:p>
        </p:txBody>
      </p:sp>
      <p:sp>
        <p:nvSpPr>
          <p:cNvPr id="6" name="Місце для тексту 5">
            <a:extLst>
              <a:ext uri="{FF2B5EF4-FFF2-40B4-BE49-F238E27FC236}">
                <a16:creationId xmlns:a16="http://schemas.microsoft.com/office/drawing/2014/main" id="{06391BE7-B6F6-45B2-BABB-EED2BB6F85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46571" y="2416631"/>
            <a:ext cx="3534042" cy="3668485"/>
          </a:xfrm>
        </p:spPr>
        <p:txBody>
          <a:bodyPr/>
          <a:lstStyle>
            <a:lvl1pPr algn="l">
              <a:defRPr sz="4000"/>
            </a:lvl1pPr>
          </a:lstStyle>
          <a:p>
            <a:pPr lvl="0"/>
            <a:r>
              <a:rPr lang="uk-UA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26242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Користуваць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F9F77-70B7-4E11-A0E3-D21964767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887686" cy="6858000"/>
          </a:xfrm>
        </p:spPr>
        <p:txBody>
          <a:bodyPr/>
          <a:lstStyle>
            <a:lvl1pPr>
              <a:defRPr sz="7200"/>
            </a:lvl1pPr>
          </a:lstStyle>
          <a:p>
            <a:r>
              <a:rPr lang="uk-UA" dirty="0"/>
              <a:t>Заголовок</a:t>
            </a:r>
          </a:p>
        </p:txBody>
      </p:sp>
      <p:sp>
        <p:nvSpPr>
          <p:cNvPr id="4" name="Місце для зображення 3">
            <a:extLst>
              <a:ext uri="{FF2B5EF4-FFF2-40B4-BE49-F238E27FC236}">
                <a16:creationId xmlns:a16="http://schemas.microsoft.com/office/drawing/2014/main" id="{2FBF0449-BF32-4E6E-A950-278A22A15C1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70915" y="899277"/>
            <a:ext cx="3389420" cy="1931008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uk-UA" dirty="0"/>
              <a:t>Зображення</a:t>
            </a:r>
          </a:p>
        </p:txBody>
      </p:sp>
      <p:sp>
        <p:nvSpPr>
          <p:cNvPr id="6" name="Місце для тексту 5">
            <a:extLst>
              <a:ext uri="{FF2B5EF4-FFF2-40B4-BE49-F238E27FC236}">
                <a16:creationId xmlns:a16="http://schemas.microsoft.com/office/drawing/2014/main" id="{06391BE7-B6F6-45B2-BABB-EED2BB6F85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99" y="3309148"/>
            <a:ext cx="4887687" cy="3044710"/>
          </a:xfrm>
        </p:spPr>
        <p:txBody>
          <a:bodyPr/>
          <a:lstStyle>
            <a:lvl1pPr algn="l">
              <a:defRPr sz="4400"/>
            </a:lvl1pPr>
          </a:lstStyle>
          <a:p>
            <a:pPr lvl="0"/>
            <a:r>
              <a:rPr lang="uk-UA" dirty="0"/>
              <a:t>Текст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84824A-67D9-4C03-84EE-F7D820F638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3455">
            <a:off x="4942490" y="1414529"/>
            <a:ext cx="1570011" cy="18324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C3B1095-B071-4271-8B4F-3C84A46778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21548">
            <a:off x="9864085" y="4468277"/>
            <a:ext cx="2631079" cy="17485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494EA7-23B4-4F22-96A9-B56F0969E6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78737">
            <a:off x="10018721" y="965080"/>
            <a:ext cx="2321808" cy="179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50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23000">
              <a:srgbClr val="92D050"/>
            </a:gs>
            <a:gs pos="49000">
              <a:srgbClr val="0099FF"/>
            </a:gs>
            <a:gs pos="82000">
              <a:srgbClr val="9933FF"/>
            </a:gs>
            <a:gs pos="100000">
              <a:srgbClr val="FF00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4181D2A0-23DC-46F5-A426-A7FC39FE6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9671" y="410368"/>
            <a:ext cx="76526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dirty="0"/>
              <a:t>Заголовок</a:t>
            </a: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58534FD-33F6-4CB2-AC4C-0DDC64302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dirty="0"/>
              <a:t>Текст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5235C75-7006-4CCC-A1F4-5FDA34AB6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702E8-11DE-46B2-B5A7-7D3137CB9D32}" type="datetimeFigureOut">
              <a:rPr lang="uk-UA" smtClean="0"/>
              <a:t>24.05.2021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8A4A6D7-F612-4578-A03D-FC18405941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CBADB47-09FC-43A8-B724-AFAA50F3F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BEA48-E5A7-4CE4-821E-62932E9FE1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220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8800" b="1" kern="1200" cap="none" spc="0">
          <a:ln w="12700" cmpd="sng">
            <a:solidFill>
              <a:schemeClr val="bg1"/>
            </a:solidFill>
            <a:prstDash val="solid"/>
          </a:ln>
          <a:gradFill>
            <a:gsLst>
              <a:gs pos="16000">
                <a:schemeClr val="accent2"/>
              </a:gs>
              <a:gs pos="100000">
                <a:srgbClr val="00B0F0"/>
              </a:gs>
              <a:gs pos="63000">
                <a:srgbClr val="92D050"/>
              </a:gs>
            </a:gsLst>
            <a:lin ang="5400000"/>
          </a:gra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latin typeface="Comic Sans MS" panose="030F0702030302020204" pitchFamily="66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5400" b="1" kern="1200" cap="none" spc="0">
          <a:ln w="22225">
            <a:solidFill>
              <a:schemeClr val="accent2"/>
            </a:solidFill>
            <a:prstDash val="solid"/>
          </a:ln>
          <a:solidFill>
            <a:schemeClr val="accent2">
              <a:lumMod val="40000"/>
              <a:lumOff val="60000"/>
            </a:schemeClr>
          </a:solidFill>
          <a:effectLst/>
          <a:latin typeface="Segoe Script" panose="030B0504020000000003" pitchFamily="66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dirty="0"/>
              <a:t>Заголовок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dirty="0"/>
              <a:t>Текст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8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kern="1200">
          <a:solidFill>
            <a:schemeClr val="accent1"/>
          </a:solidFill>
          <a:latin typeface="Franklin Gothic Demi Cond" panose="020B0706030402020204" pitchFamily="34" charset="0"/>
          <a:ea typeface="+mj-ea"/>
          <a:cs typeface="+mj-cs"/>
        </a:defRPr>
      </a:lvl1pPr>
    </p:titleStyle>
    <p:bodyStyle>
      <a:lvl1pPr marL="45720" indent="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None/>
        <a:defRPr sz="28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537327" y="823290"/>
            <a:ext cx="11085921" cy="1188720"/>
          </a:xfrm>
          <a:prstGeom prst="rect">
            <a:avLst/>
          </a:prstGeom>
          <a:solidFill>
            <a:srgbClr val="FFFFFF"/>
          </a:solidFill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 dirty="0"/>
              <a:t>Заголовок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3039" y="5231876"/>
            <a:ext cx="11085921" cy="118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dirty="0"/>
              <a:t>Текст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94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8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kern="1200" cap="none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A79E15E-29E3-4082-BE1B-DFF682D8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uk-UA"/>
          </a:p>
        </p:txBody>
      </p:sp>
      <p:sp>
        <p:nvSpPr>
          <p:cNvPr id="6" name="Місце для зображення 5">
            <a:extLst>
              <a:ext uri="{FF2B5EF4-FFF2-40B4-BE49-F238E27FC236}">
                <a16:creationId xmlns:a16="http://schemas.microsoft.com/office/drawing/2014/main" id="{8A92F94A-C4FC-4F5F-9327-C83219AE4B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Місце для тексту 6">
            <a:extLst>
              <a:ext uri="{FF2B5EF4-FFF2-40B4-BE49-F238E27FC236}">
                <a16:creationId xmlns:a16="http://schemas.microsoft.com/office/drawing/2014/main" id="{9926CB09-CCE0-4662-A3FB-59DA461937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9210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2F6BF-D515-4CDA-84FB-EE0D3F1C3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D2EE753C-9D3C-433F-B421-0653B02FA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1AB48CEB-AE33-4F5B-9769-A74E0B0B55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502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90FAA-7581-496D-B734-D36BAC974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6833A03-DFDF-4117-826B-8192F25C2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5A927C3D-0609-42F0-8C2A-B6747321C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4562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B2D026-16E4-4914-845C-CF9659C15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AD53B2A-3FE3-44D3-8E71-BDD26815F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ED25287-958B-42E6-BDDC-B8BA34AA89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зображення 4">
            <a:extLst>
              <a:ext uri="{FF2B5EF4-FFF2-40B4-BE49-F238E27FC236}">
                <a16:creationId xmlns:a16="http://schemas.microsoft.com/office/drawing/2014/main" id="{03586B91-E49B-455C-A57F-8C2260DF90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0875030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снова">
  <a:themeElements>
    <a:clrScheme name="Настроювані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9D53F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снова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нов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Посилка">
  <a:themeElements>
    <a:clrScheme name="Поси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и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и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</TotalTime>
  <Words>0</Words>
  <Application>Microsoft Office PowerPoint</Application>
  <PresentationFormat>Широкий екран</PresentationFormat>
  <Paragraphs>0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4</vt:i4>
      </vt:variant>
    </vt:vector>
  </HeadingPairs>
  <TitlesOfParts>
    <vt:vector size="14" baseType="lpstr">
      <vt:lpstr>Arial</vt:lpstr>
      <vt:lpstr>Calibri</vt:lpstr>
      <vt:lpstr>Comic Sans MS</vt:lpstr>
      <vt:lpstr>Corbel</vt:lpstr>
      <vt:lpstr>Franklin Gothic Demi Cond</vt:lpstr>
      <vt:lpstr>Gill Sans MT</vt:lpstr>
      <vt:lpstr>Segoe Script</vt:lpstr>
      <vt:lpstr>Тема Office</vt:lpstr>
      <vt:lpstr>Основа</vt:lpstr>
      <vt:lpstr>Посилка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Людмила</dc:creator>
  <cp:lastModifiedBy>Люда Подобная</cp:lastModifiedBy>
  <cp:revision>25</cp:revision>
  <dcterms:created xsi:type="dcterms:W3CDTF">2021-05-22T13:27:44Z</dcterms:created>
  <dcterms:modified xsi:type="dcterms:W3CDTF">2021-05-24T10:25:16Z</dcterms:modified>
</cp:coreProperties>
</file>