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handoutMasterIdLst>
    <p:handoutMasterId r:id="rId3"/>
  </p:handoutMasterIdLst>
  <p:sldIdLst>
    <p:sldId id="256" r:id="rId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47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7" d="100"/>
          <a:sy n="67" d="100"/>
        </p:scale>
        <p:origin x="322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E769B-742D-4E11-A3EC-D10EA45BD224}" type="datetimeFigureOut">
              <a:rPr lang="uk-UA" smtClean="0"/>
              <a:t>21.05.2021</a:t>
            </a:fld>
            <a:endParaRPr lang="uk-UA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7524BF-FE07-44EF-B27E-AB4BB40A3BA2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363839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5/21/2021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468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836872" y="1451982"/>
            <a:ext cx="8610600" cy="946976"/>
          </a:xfrm>
        </p:spPr>
        <p:txBody>
          <a:bodyPr/>
          <a:lstStyle>
            <a:lvl1pPr algn="ctr">
              <a:defRPr b="1" cap="none"/>
            </a:lvl1pPr>
          </a:lstStyle>
          <a:p>
            <a:r>
              <a:rPr lang="uk-UA" dirty="0"/>
              <a:t>Заголовок</a:t>
            </a:r>
          </a:p>
        </p:txBody>
      </p:sp>
      <p:pic>
        <p:nvPicPr>
          <p:cNvPr id="6" name="Picture 6" descr="C0-HD-BTM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10638"/>
            <a:ext cx="12192000" cy="2482850"/>
          </a:xfrm>
          <a:prstGeom prst="rect">
            <a:avLst/>
          </a:prstGeom>
        </p:spPr>
      </p:pic>
      <p:sp>
        <p:nvSpPr>
          <p:cNvPr id="8" name="Объект 7"/>
          <p:cNvSpPr>
            <a:spLocks noGrp="1"/>
          </p:cNvSpPr>
          <p:nvPr>
            <p:ph sz="quarter" idx="13" hasCustomPrompt="1"/>
          </p:nvPr>
        </p:nvSpPr>
        <p:spPr>
          <a:xfrm>
            <a:off x="4281547" y="2613668"/>
            <a:ext cx="6165925" cy="192638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ru-RU" dirty="0"/>
              <a:t>Текст</a:t>
            </a:r>
            <a:endParaRPr lang="uk-UA" dirty="0"/>
          </a:p>
        </p:txBody>
      </p:sp>
      <p:sp>
        <p:nvSpPr>
          <p:cNvPr id="10" name="Рисунок 9"/>
          <p:cNvSpPr>
            <a:spLocks noGrp="1"/>
          </p:cNvSpPr>
          <p:nvPr>
            <p:ph type="pic" sz="quarter" idx="14" hasCustomPrompt="1"/>
          </p:nvPr>
        </p:nvSpPr>
        <p:spPr>
          <a:xfrm>
            <a:off x="1836872" y="2614729"/>
            <a:ext cx="2226085" cy="192532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uk-UA" dirty="0"/>
              <a:t>Світлина</a:t>
            </a:r>
          </a:p>
        </p:txBody>
      </p:sp>
    </p:spTree>
    <p:extLst>
      <p:ext uri="{BB962C8B-B14F-4D97-AF65-F5344CB8AC3E}">
        <p14:creationId xmlns:p14="http://schemas.microsoft.com/office/powerpoint/2010/main" val="616269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5/21/2021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uk-UA" dirty="0"/>
              <a:t>Колонтитул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111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38003" y="2305024"/>
            <a:ext cx="474617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200" dirty="0"/>
              <a:t>Сім кольорі веселка має:</a:t>
            </a:r>
            <a:br>
              <a:rPr lang="uk-UA" sz="2200" dirty="0"/>
            </a:br>
            <a:r>
              <a:rPr lang="uk-UA" sz="2200" b="1" dirty="0">
                <a:solidFill>
                  <a:schemeClr val="accent1"/>
                </a:solidFill>
              </a:rPr>
              <a:t>Червоний</a:t>
            </a:r>
            <a:r>
              <a:rPr lang="uk-UA" sz="2200" dirty="0"/>
              <a:t>, наче сонце, сяє,</a:t>
            </a:r>
            <a:br>
              <a:rPr lang="uk-UA" sz="2200" dirty="0"/>
            </a:br>
            <a:r>
              <a:rPr lang="uk-UA" sz="2200" b="1" dirty="0">
                <a:solidFill>
                  <a:schemeClr val="accent2"/>
                </a:solidFill>
              </a:rPr>
              <a:t>Оранжевий</a:t>
            </a:r>
            <a:r>
              <a:rPr lang="uk-UA" sz="2200" dirty="0">
                <a:solidFill>
                  <a:schemeClr val="accent2"/>
                </a:solidFill>
              </a:rPr>
              <a:t> </a:t>
            </a:r>
            <a:r>
              <a:rPr lang="uk-UA" sz="2200" dirty="0"/>
              <a:t>вогнем горить,</a:t>
            </a:r>
            <a:br>
              <a:rPr lang="uk-UA" sz="2200" dirty="0"/>
            </a:br>
            <a:r>
              <a:rPr lang="uk-UA" sz="2200" b="1" dirty="0">
                <a:solidFill>
                  <a:schemeClr val="accent3"/>
                </a:solidFill>
              </a:rPr>
              <a:t>Жовтенький</a:t>
            </a:r>
            <a:r>
              <a:rPr lang="uk-UA" sz="2200" dirty="0"/>
              <a:t> квіткою зорить.</a:t>
            </a:r>
            <a:br>
              <a:rPr lang="uk-UA" sz="2200" dirty="0"/>
            </a:br>
            <a:r>
              <a:rPr lang="uk-UA" sz="2200" b="1" dirty="0">
                <a:solidFill>
                  <a:schemeClr val="accent4"/>
                </a:solidFill>
              </a:rPr>
              <a:t>Зелений</a:t>
            </a:r>
            <a:r>
              <a:rPr lang="uk-UA" sz="2200" dirty="0">
                <a:solidFill>
                  <a:schemeClr val="accent4"/>
                </a:solidFill>
              </a:rPr>
              <a:t> </a:t>
            </a:r>
            <a:r>
              <a:rPr lang="uk-UA" sz="2200" dirty="0"/>
              <a:t>у траві, в листочку,</a:t>
            </a:r>
            <a:br>
              <a:rPr lang="uk-UA" sz="2200" dirty="0"/>
            </a:br>
            <a:r>
              <a:rPr lang="uk-UA" sz="2200" dirty="0"/>
              <a:t>А </a:t>
            </a:r>
            <a:r>
              <a:rPr lang="uk-UA" sz="22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голубий</a:t>
            </a:r>
            <a:r>
              <a:rPr lang="uk-UA" sz="2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uk-UA" sz="2200" dirty="0"/>
              <a:t>в воді, в ставочку.</a:t>
            </a:r>
            <a:br>
              <a:rPr lang="uk-UA" sz="2200" dirty="0"/>
            </a:br>
            <a:r>
              <a:rPr lang="uk-UA" sz="2200" b="1" dirty="0">
                <a:solidFill>
                  <a:schemeClr val="accent6">
                    <a:lumMod val="75000"/>
                  </a:schemeClr>
                </a:solidFill>
              </a:rPr>
              <a:t>Синіє</a:t>
            </a:r>
            <a:r>
              <a:rPr lang="uk-UA" sz="2200" dirty="0"/>
              <a:t> небо угорі,</a:t>
            </a:r>
            <a:br>
              <a:rPr lang="uk-UA" sz="2200" dirty="0"/>
            </a:br>
            <a:r>
              <a:rPr lang="uk-UA" sz="2200" b="1" dirty="0">
                <a:solidFill>
                  <a:srgbClr val="7030A0"/>
                </a:solidFill>
              </a:rPr>
              <a:t>Фіалки</a:t>
            </a:r>
            <a:r>
              <a:rPr lang="uk-UA" sz="2200" dirty="0"/>
              <a:t> зацвіли в дворі.</a:t>
            </a:r>
          </a:p>
          <a:p>
            <a:pPr algn="r"/>
            <a:r>
              <a:rPr lang="uk-UA" sz="2200" i="1" dirty="0"/>
              <a:t>Надія Красоткіна</a:t>
            </a:r>
          </a:p>
          <a:p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0259">
            <a:off x="420292" y="5545682"/>
            <a:ext cx="1712640" cy="781591"/>
          </a:xfrm>
          <a:prstGeom prst="rect">
            <a:avLst/>
          </a:prstGeom>
        </p:spPr>
      </p:pic>
      <p:pic>
        <p:nvPicPr>
          <p:cNvPr id="6" name="natalija_maj_-_veselka_podivis_na_nebo_ditjachi_pisni_(zf.fm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5974" y="5881413"/>
            <a:ext cx="609600" cy="609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67346" y="6001547"/>
            <a:ext cx="48111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200" dirty="0"/>
              <a:t>Пісня </a:t>
            </a:r>
            <a:r>
              <a:rPr lang="en-US" sz="2200" dirty="0"/>
              <a:t>“</a:t>
            </a:r>
            <a:r>
              <a:rPr lang="uk-UA" sz="2200" dirty="0"/>
              <a:t>Веселка</a:t>
            </a:r>
            <a:r>
              <a:rPr lang="en-US" sz="2200" dirty="0"/>
              <a:t>”</a:t>
            </a:r>
            <a:r>
              <a:rPr lang="uk-UA" sz="2200" dirty="0"/>
              <a:t> Наталії Май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6487" y="832103"/>
            <a:ext cx="4437870" cy="504931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9" name="TextBox 8"/>
          <p:cNvSpPr txBox="1"/>
          <p:nvPr/>
        </p:nvSpPr>
        <p:spPr>
          <a:xfrm>
            <a:off x="6999515" y="6001547"/>
            <a:ext cx="415484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2200" i="1" dirty="0"/>
              <a:t>Картина Оксани Збруцької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38003" y="1500032"/>
            <a:ext cx="44375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uk-UA" sz="4000" b="1" dirty="0"/>
              <a:t>Веселка</a:t>
            </a:r>
            <a:endParaRPr lang="uk-UA" sz="4800" b="1" dirty="0"/>
          </a:p>
        </p:txBody>
      </p:sp>
    </p:spTree>
    <p:extLst>
      <p:ext uri="{BB962C8B-B14F-4D97-AF65-F5344CB8AC3E}">
        <p14:creationId xmlns:p14="http://schemas.microsoft.com/office/powerpoint/2010/main" val="3138251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След самолета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След самолета</Template>
  <TotalTime>23</TotalTime>
  <Words>63</Words>
  <Application>Microsoft Office PowerPoint</Application>
  <PresentationFormat>Широкий екран</PresentationFormat>
  <Paragraphs>5</Paragraphs>
  <Slides>1</Slides>
  <Notes>0</Notes>
  <HiddenSlides>0</HiddenSlides>
  <MMClips>1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Calibri</vt:lpstr>
      <vt:lpstr>Century Gothic</vt:lpstr>
      <vt:lpstr>След самолета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Люда Подобная</dc:creator>
  <cp:lastModifiedBy>Люда Подобная</cp:lastModifiedBy>
  <cp:revision>4</cp:revision>
  <dcterms:created xsi:type="dcterms:W3CDTF">2021-05-20T14:48:31Z</dcterms:created>
  <dcterms:modified xsi:type="dcterms:W3CDTF">2021-05-21T17:51:56Z</dcterms:modified>
</cp:coreProperties>
</file>