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>
        <p:scale>
          <a:sx n="66" d="100"/>
          <a:sy n="66" d="100"/>
        </p:scale>
        <p:origin x="1162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6A4DA2-E111-CEA4-FF4C-7AFBAD45EC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0812DB93-6254-8A67-1415-5134593AD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199EB422-206E-E97A-02CC-7F157B1F8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32126-F74C-4674-9C07-243C8907FA44}" type="datetimeFigureOut">
              <a:rPr lang="uk-UA" smtClean="0"/>
              <a:t>05.08.2024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637388E-5802-6DB0-FA1D-2F3DE6D84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ED85787-AD7A-907E-C175-555F2AB8A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3BC7B-D60C-4FD9-B806-335719BE07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9134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C1BA4-A096-2F93-6A4F-A3E67313C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052986B-72C7-EE35-F12D-D8C660B97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0B5BD05-0B5E-0CDF-042C-E7E1F9A5E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32126-F74C-4674-9C07-243C8907FA44}" type="datetimeFigureOut">
              <a:rPr lang="uk-UA" smtClean="0"/>
              <a:t>05.08.2024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966EF38-8391-B33A-4AF1-D43D19DFF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BB090D4-7CAB-36E0-0641-2A7AF1494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3BC7B-D60C-4FD9-B806-335719BE07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5616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511CB2-041F-1C51-FF58-24541D037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63FDCAC-C3FC-294E-A1F2-80E6342383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33D7308-D64F-008D-2027-3004C1140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32126-F74C-4674-9C07-243C8907FA44}" type="datetimeFigureOut">
              <a:rPr lang="uk-UA" smtClean="0"/>
              <a:t>05.08.2024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5C68837-85D2-CA1E-EDC8-10591A7BC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B18C15C-9935-A21A-AC4A-29A7864D7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3BC7B-D60C-4FD9-B806-335719BE07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8155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16296B-48B3-D7A6-7239-65F4335BF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883C845-3DFB-91CC-98B6-B6C79192CD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B31782A-C244-7976-39B7-A89CD75F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AFF9A6B-72B1-E871-6BFD-C93B01ECC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32126-F74C-4674-9C07-243C8907FA44}" type="datetimeFigureOut">
              <a:rPr lang="uk-UA" smtClean="0"/>
              <a:t>05.08.2024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70F22B69-3C37-04F4-BBC1-E7CAC7E5A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C0BA331E-9411-AA9B-07D0-97AA8C2EF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3BC7B-D60C-4FD9-B806-335719BE07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948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5589B9-BBE2-AC1F-6863-EA92360A9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27FD30E4-B10D-A314-8F2D-6FA29D3C53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3C7B392-16D9-10E8-F1E6-7F28A506B4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2F5F16E3-2999-338C-65DE-E27B48E8D9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F8EDC90A-45C5-E03F-1155-11ACE1D3C6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178E2886-9231-0F38-48A2-1766FCDDB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32126-F74C-4674-9C07-243C8907FA44}" type="datetimeFigureOut">
              <a:rPr lang="uk-UA" smtClean="0"/>
              <a:t>05.08.2024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D6450F32-D657-D2B9-768E-05D00B98E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4D2F180F-8252-F265-92C2-248B17C02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3BC7B-D60C-4FD9-B806-335719BE07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5823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23074A-3F36-9817-04E4-5E6E9D50A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186BE9C5-55CD-A380-17AB-586434D71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32126-F74C-4674-9C07-243C8907FA44}" type="datetimeFigureOut">
              <a:rPr lang="uk-UA" smtClean="0"/>
              <a:t>05.08.2024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26759FD4-A9C0-75B6-7BF1-210AE8DD0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3F07ACDA-1329-D3DE-07BF-2D9897C3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3BC7B-D60C-4FD9-B806-335719BE07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1869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5FDB6C8C-3E8B-8B61-2541-03E6F2877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32126-F74C-4674-9C07-243C8907FA44}" type="datetimeFigureOut">
              <a:rPr lang="uk-UA" smtClean="0"/>
              <a:t>05.08.2024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67DE1DFA-AB63-75C8-71B7-00BB9A547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D71DEEAE-37E5-080F-35CC-049250CB1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3BC7B-D60C-4FD9-B806-335719BE07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6054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E07AEE-0AEB-AE17-2709-7CF40FE80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A9474B3-EA38-1667-B11D-D9159426D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82254D23-9292-2D8A-7041-0D8BF9DD0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9FCEE6CD-F925-B4FB-2E7A-6FA403855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32126-F74C-4674-9C07-243C8907FA44}" type="datetimeFigureOut">
              <a:rPr lang="uk-UA" smtClean="0"/>
              <a:t>05.08.2024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5107B15-B798-3FF1-40BA-9F551701C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2B884CA4-CDF9-1E5B-7342-5729AB790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3BC7B-D60C-4FD9-B806-335719BE07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8830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0EEEB9-4545-5CCD-8D15-8C3368504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75337873-5C13-113C-00EE-3FBEC3E561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C9348E7-4BB9-EC61-DA3F-F7D546E6AC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BD523FA1-79BD-6E1C-2E6D-8A6EBC150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32126-F74C-4674-9C07-243C8907FA44}" type="datetimeFigureOut">
              <a:rPr lang="uk-UA" smtClean="0"/>
              <a:t>05.08.2024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DAAA8620-A430-BFD2-BC6D-516438597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096A1BDF-1BC2-67D3-E9EA-702E44E85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3BC7B-D60C-4FD9-B806-335719BE07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4134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D77411-7B31-865F-E1C9-BC1FA0120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1A7B4CB4-09CF-771F-7FAD-61C36A24DD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0588BBD-ACBC-01B8-7CE3-385E83C2A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32126-F74C-4674-9C07-243C8907FA44}" type="datetimeFigureOut">
              <a:rPr lang="uk-UA" smtClean="0"/>
              <a:t>05.08.2024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CB88088-29F3-D863-C82C-796F8F803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737E3CB-9912-6B31-4DE2-9A62E7E58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3BC7B-D60C-4FD9-B806-335719BE07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3413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BA4733FA-C120-5EE6-0760-8D79CFDE0D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03DA7CF8-2034-D993-C82B-B9E4A8F082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E737F22-CBE0-A2D2-4E3D-640D197E8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32126-F74C-4674-9C07-243C8907FA44}" type="datetimeFigureOut">
              <a:rPr lang="uk-UA" smtClean="0"/>
              <a:t>05.08.2024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476B536-0662-29D4-F29B-BC5486621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01E044F-2215-6D2B-B4A1-2CC568A26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3BC7B-D60C-4FD9-B806-335719BE07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644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27C2A855-53D6-75E8-E714-665282F1E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86F2B462-DD35-C977-7C47-17E0A8C0C9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961701B-D0B3-C997-3252-67244F5489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832126-F74C-4674-9C07-243C8907FA44}" type="datetimeFigureOut">
              <a:rPr lang="uk-UA" smtClean="0"/>
              <a:t>05.08.2024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AABD163-B913-2530-5E87-148C9D14EE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ABD82C2-455D-3D22-DD8E-7FA0E9F4C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A3BC7B-D60C-4FD9-B806-335719BE07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684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5BD98AF-8B88-C8E7-9313-472441CC0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43" y="708509"/>
            <a:ext cx="3913971" cy="512108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13D273C-E6BC-B501-0F6E-3212907CE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843" y="784709"/>
            <a:ext cx="3913971" cy="51210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DC6AF4A-6139-559C-976C-5F45BBA1B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043" y="860909"/>
            <a:ext cx="3913971" cy="512108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76D0ADF-4F5F-2920-9BF4-3F758B2C0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43" y="937109"/>
            <a:ext cx="3913971" cy="512108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D70A6D-43FE-084E-EB78-38C060638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443" y="1013309"/>
            <a:ext cx="3913971" cy="512108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9579C1C-2C55-856B-D617-22FF96D22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643" y="1099806"/>
            <a:ext cx="3913971" cy="51210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DB51D5E-BC51-1D1E-D23F-76C1489B7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843" y="1193908"/>
            <a:ext cx="3913971" cy="512108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34179F0-7FDA-D549-A38E-DA33BAE9B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091" y="1277359"/>
            <a:ext cx="3913971" cy="50158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C984ABD-1498-4DFA-9749-B3D848040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875" y="686420"/>
            <a:ext cx="633700" cy="571348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D37F859-45EA-888E-C0A1-B39BAC4EC8CE}"/>
              </a:ext>
            </a:extLst>
          </p:cNvPr>
          <p:cNvSpPr txBox="1"/>
          <p:nvPr/>
        </p:nvSpPr>
        <p:spPr>
          <a:xfrm>
            <a:off x="6568701" y="3250001"/>
            <a:ext cx="5352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>
                <a:solidFill>
                  <a:srgbClr val="C743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Назва та </a:t>
            </a:r>
            <a:r>
              <a:rPr lang="uk-UA" sz="3200" b="1" dirty="0" smtClean="0">
                <a:solidFill>
                  <a:srgbClr val="C743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 обкладинки</a:t>
            </a:r>
            <a:endParaRPr lang="uk-UA" sz="3200" b="1" dirty="0">
              <a:solidFill>
                <a:srgbClr val="C7431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C8D2712-81AD-6129-D670-9EF86642941C}"/>
              </a:ext>
            </a:extLst>
          </p:cNvPr>
          <p:cNvSpPr txBox="1"/>
          <p:nvPr/>
        </p:nvSpPr>
        <p:spPr>
          <a:xfrm>
            <a:off x="6310261" y="2703326"/>
            <a:ext cx="4848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>
                <a:solidFill>
                  <a:srgbClr val="F1A5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Пролог (самопрезентація)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2397C75-238D-425F-2137-10E8AA7A8D41}"/>
              </a:ext>
            </a:extLst>
          </p:cNvPr>
          <p:cNvSpPr txBox="1"/>
          <p:nvPr/>
        </p:nvSpPr>
        <p:spPr>
          <a:xfrm>
            <a:off x="6067605" y="2269640"/>
            <a:ext cx="22108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>
                <a:solidFill>
                  <a:srgbClr val="D0DA0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Мої вміння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C7AAF3F-7694-A408-31BD-2CA0FD8814E5}"/>
              </a:ext>
            </a:extLst>
          </p:cNvPr>
          <p:cNvSpPr txBox="1"/>
          <p:nvPr/>
        </p:nvSpPr>
        <p:spPr>
          <a:xfrm>
            <a:off x="5815075" y="1840459"/>
            <a:ext cx="24513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Мої навички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E18DF65-0F4D-E6FD-9159-34601585A4AC}"/>
              </a:ext>
            </a:extLst>
          </p:cNvPr>
          <p:cNvSpPr txBox="1"/>
          <p:nvPr/>
        </p:nvSpPr>
        <p:spPr>
          <a:xfrm>
            <a:off x="5616632" y="1376496"/>
            <a:ext cx="1608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Мої цілі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ECDF0B-46F5-16E9-E828-5F976EA1031E}"/>
              </a:ext>
            </a:extLst>
          </p:cNvPr>
          <p:cNvSpPr txBox="1"/>
          <p:nvPr/>
        </p:nvSpPr>
        <p:spPr>
          <a:xfrm>
            <a:off x="5348973" y="919548"/>
            <a:ext cx="16738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Мої мрії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BDFCDE3-B367-8009-E4A9-5C7EFDB5C867}"/>
              </a:ext>
            </a:extLst>
          </p:cNvPr>
          <p:cNvSpPr txBox="1"/>
          <p:nvPr/>
        </p:nvSpPr>
        <p:spPr>
          <a:xfrm>
            <a:off x="4944352" y="468072"/>
            <a:ext cx="33438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solidFill>
                  <a:srgbClr val="99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Епілог: портфоліо</a:t>
            </a:r>
            <a:endParaRPr lang="uk-UA" sz="3200" b="1" dirty="0">
              <a:solidFill>
                <a:srgbClr val="9933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DA2BC048-7F8E-8A6C-D2CB-ED6D6916D259}"/>
              </a:ext>
            </a:extLst>
          </p:cNvPr>
          <p:cNvSpPr/>
          <p:nvPr/>
        </p:nvSpPr>
        <p:spPr>
          <a:xfrm>
            <a:off x="1360552" y="626308"/>
            <a:ext cx="257694" cy="219575"/>
          </a:xfrm>
          <a:prstGeom prst="rect">
            <a:avLst/>
          </a:prstGeom>
          <a:solidFill>
            <a:srgbClr val="9933FF"/>
          </a:solidFill>
          <a:ln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9DA15177-1CBF-83E4-05CB-47399C729796}"/>
              </a:ext>
            </a:extLst>
          </p:cNvPr>
          <p:cNvSpPr/>
          <p:nvPr/>
        </p:nvSpPr>
        <p:spPr>
          <a:xfrm>
            <a:off x="1746201" y="714193"/>
            <a:ext cx="257694" cy="224493"/>
          </a:xfrm>
          <a:prstGeom prst="rect">
            <a:avLst/>
          </a:prstGeom>
          <a:solidFill>
            <a:srgbClr val="0070C0"/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69E3A722-386A-25F4-3178-5FFB916690FC}"/>
              </a:ext>
            </a:extLst>
          </p:cNvPr>
          <p:cNvSpPr/>
          <p:nvPr/>
        </p:nvSpPr>
        <p:spPr>
          <a:xfrm>
            <a:off x="2145449" y="781303"/>
            <a:ext cx="257694" cy="224493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5AA1D123-5FBF-B517-063A-EB7DF72C7450}"/>
              </a:ext>
            </a:extLst>
          </p:cNvPr>
          <p:cNvSpPr/>
          <p:nvPr/>
        </p:nvSpPr>
        <p:spPr>
          <a:xfrm>
            <a:off x="3248252" y="949782"/>
            <a:ext cx="257694" cy="241080"/>
          </a:xfrm>
          <a:prstGeom prst="rect">
            <a:avLst/>
          </a:prstGeom>
          <a:solidFill>
            <a:srgbClr val="D0DA08"/>
          </a:solidFill>
          <a:ln>
            <a:solidFill>
              <a:srgbClr val="D0DA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06AD879B-A4C2-7A1E-7D68-DCE6935CE9DA}"/>
              </a:ext>
            </a:extLst>
          </p:cNvPr>
          <p:cNvSpPr/>
          <p:nvPr/>
        </p:nvSpPr>
        <p:spPr>
          <a:xfrm>
            <a:off x="3804500" y="1088763"/>
            <a:ext cx="257694" cy="19119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195E30F4-CBCE-7648-3479-CA162957CAA3}"/>
              </a:ext>
            </a:extLst>
          </p:cNvPr>
          <p:cNvSpPr/>
          <p:nvPr/>
        </p:nvSpPr>
        <p:spPr>
          <a:xfrm>
            <a:off x="4568603" y="1372642"/>
            <a:ext cx="257694" cy="184365"/>
          </a:xfrm>
          <a:prstGeom prst="rect">
            <a:avLst/>
          </a:prstGeom>
          <a:solidFill>
            <a:srgbClr val="C7431F"/>
          </a:solidFill>
          <a:ln>
            <a:solidFill>
              <a:srgbClr val="C743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6983D985-8DF7-1898-9B31-EB77D4786CD1}"/>
              </a:ext>
            </a:extLst>
          </p:cNvPr>
          <p:cNvSpPr/>
          <p:nvPr/>
        </p:nvSpPr>
        <p:spPr>
          <a:xfrm>
            <a:off x="2668402" y="873582"/>
            <a:ext cx="257694" cy="21518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08281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19</Words>
  <Application>Microsoft Office PowerPoint</Application>
  <PresentationFormat>Широкоэкранный</PresentationFormat>
  <Paragraphs>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Тала Каі</dc:creator>
  <cp:lastModifiedBy>Iryna Stetsenko</cp:lastModifiedBy>
  <cp:revision>5</cp:revision>
  <dcterms:created xsi:type="dcterms:W3CDTF">2024-08-04T08:15:05Z</dcterms:created>
  <dcterms:modified xsi:type="dcterms:W3CDTF">2024-08-05T15:24:16Z</dcterms:modified>
</cp:coreProperties>
</file>