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embedTrueTypeFonts="1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396" r:id="rId3"/>
  </p:sldIdLst>
  <p:sldSz cx="12192000" cy="6858000"/>
  <p:notesSz cx="6858000" cy="9144000"/>
  <p:embeddedFontLst>
    <p:embeddedFont>
      <p:font typeface="Candara" panose="020E0502030303020204" pitchFamily="34" charset="0"/>
      <p:regular r:id="rId6"/>
      <p:bold r:id="rId7"/>
      <p:italic r:id="rId8"/>
      <p:boldItalic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4" roundtripDataSignature="AMtx7mhDA/gjXSdKdKrqfXB/wjxw6aU7D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Автор" initials="А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E0F6"/>
    <a:srgbClr val="486AC7"/>
    <a:srgbClr val="00ABB5"/>
    <a:srgbClr val="FFC000"/>
    <a:srgbClr val="000000"/>
    <a:srgbClr val="7CB953"/>
    <a:srgbClr val="5D63D5"/>
    <a:srgbClr val="EE5454"/>
    <a:srgbClr val="94BEE4"/>
    <a:srgbClr val="F5F9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8603FDC-E32A-4AB5-989C-0864C3EAD2B8}" styleName="Стиль із теми 2 –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Світлий стиль 3 –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324" autoAdjust="0"/>
    <p:restoredTop sz="94016" autoAdjust="0"/>
  </p:normalViewPr>
  <p:slideViewPr>
    <p:cSldViewPr snapToGrid="0">
      <p:cViewPr varScale="1">
        <p:scale>
          <a:sx n="72" d="100"/>
          <a:sy n="72" d="100"/>
        </p:scale>
        <p:origin x="402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65"/>
    </p:cViewPr>
  </p:sorterViewPr>
  <p:notesViewPr>
    <p:cSldViewPr snapToGrid="0" showGuides="1">
      <p:cViewPr varScale="1">
        <p:scale>
          <a:sx n="52" d="100"/>
          <a:sy n="52" d="100"/>
        </p:scale>
        <p:origin x="294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3" Type="http://schemas.openxmlformats.org/officeDocument/2006/relationships/slide" Target="slides/slide2.xml"/><Relationship Id="rId47" Type="http://schemas.openxmlformats.org/officeDocument/2006/relationships/viewProps" Target="viewProps.xml"/><Relationship Id="rId7" Type="http://schemas.openxmlformats.org/officeDocument/2006/relationships/font" Target="fonts/font2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45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49" Type="http://schemas.openxmlformats.org/officeDocument/2006/relationships/tableStyles" Target="tableStyles.xml"/><Relationship Id="rId44" Type="http://customschemas.google.com/relationships/presentationmetadata" Target="meta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4.fntdata"/><Relationship Id="rId48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>
            <a:extLst>
              <a:ext uri="{FF2B5EF4-FFF2-40B4-BE49-F238E27FC236}">
                <a16:creationId xmlns:a16="http://schemas.microsoft.com/office/drawing/2014/main" id="{E5AE8B12-9EEE-D39B-ECEB-02DF5A820E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5DE5BE48-4CA4-03FE-1740-78B22AAD5DF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D850FD-CA38-44FB-A829-69F1B8444458}" type="datetimeFigureOut">
              <a:rPr lang="uk-UA" smtClean="0"/>
              <a:t>26.09.2024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D33645EA-8C0B-61FA-7FA1-0C6CC480EB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C54EC31A-AB40-D14B-50C9-07B2B44D716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29DDE-73E6-4011-9442-D47E8C0CA66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97390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6798503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3098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ий слайд" userDrawn="1">
  <p:cSld name="Титульний слайд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 та вміст" userDrawn="1">
  <p:cSld name="Назва та вмі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0695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://svitdovkola.org/start" TargetMode="Externa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16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243083" y="336430"/>
            <a:ext cx="1786105" cy="63835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9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83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/>
          <p:nvPr/>
        </p:nvSpPr>
        <p:spPr>
          <a:xfrm>
            <a:off x="2241444" y="2868590"/>
            <a:ext cx="7709111" cy="1120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lvl="0" algn="ctr"/>
            <a:r>
              <a:rPr lang="uk-UA" sz="7200" b="1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/>
                <a:ea typeface="Candara"/>
                <a:cs typeface="Candara"/>
                <a:sym typeface="Candara"/>
              </a:rPr>
              <a:t>Тривожна валізка</a:t>
            </a:r>
            <a:endParaRPr lang="ru-RU" sz="7200" b="1" cap="all" dirty="0">
              <a:solidFill>
                <a:schemeClr val="tx1">
                  <a:lumMod val="75000"/>
                  <a:lumOff val="25000"/>
                </a:schemeClr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82DAAD19-3BC6-E1E4-A0DE-3B1D6BF379B8}"/>
              </a:ext>
            </a:extLst>
          </p:cNvPr>
          <p:cNvSpPr/>
          <p:nvPr/>
        </p:nvSpPr>
        <p:spPr>
          <a:xfrm>
            <a:off x="8947052" y="154744"/>
            <a:ext cx="3244948" cy="1153550"/>
          </a:xfrm>
          <a:prstGeom prst="roundRect">
            <a:avLst>
              <a:gd name="adj" fmla="val 9756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Модуль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0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Безпека</a:t>
            </a:r>
            <a:r>
              <a:rPr lang="ru-RU" altLang="uk-UA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 — </a:t>
            </a:r>
            <a:r>
              <a:rPr lang="ru-RU" altLang="uk-UA" sz="20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чинник</a:t>
            </a:r>
            <a:r>
              <a:rPr lang="ru-RU" altLang="uk-UA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ru-RU" altLang="uk-UA" sz="20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добробуту</a:t>
            </a:r>
            <a:endParaRPr lang="ru-RU" altLang="uk-UA" sz="2000" i="1" dirty="0">
              <a:solidFill>
                <a:schemeClr val="tx1">
                  <a:lumMod val="75000"/>
                  <a:lumOff val="25000"/>
                </a:schemeClr>
              </a:solidFill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52;p4">
            <a:extLst>
              <a:ext uri="{FF2B5EF4-FFF2-40B4-BE49-F238E27FC236}">
                <a16:creationId xmlns:a16="http://schemas.microsoft.com/office/drawing/2014/main" id="{F6DD3FED-2454-D695-3F2A-CC007C10BA19}"/>
              </a:ext>
            </a:extLst>
          </p:cNvPr>
          <p:cNvSpPr/>
          <p:nvPr/>
        </p:nvSpPr>
        <p:spPr>
          <a:xfrm>
            <a:off x="3714329" y="553025"/>
            <a:ext cx="2181048" cy="2120194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rgbClr val="FF669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153;p4">
            <a:extLst>
              <a:ext uri="{FF2B5EF4-FFF2-40B4-BE49-F238E27FC236}">
                <a16:creationId xmlns:a16="http://schemas.microsoft.com/office/drawing/2014/main" id="{6D945713-AB71-6F79-2B80-B3BC1F90A980}"/>
              </a:ext>
            </a:extLst>
          </p:cNvPr>
          <p:cNvSpPr/>
          <p:nvPr/>
        </p:nvSpPr>
        <p:spPr>
          <a:xfrm>
            <a:off x="9434349" y="562556"/>
            <a:ext cx="2181048" cy="2120194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rgbClr val="FF669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54;p4">
            <a:extLst>
              <a:ext uri="{FF2B5EF4-FFF2-40B4-BE49-F238E27FC236}">
                <a16:creationId xmlns:a16="http://schemas.microsoft.com/office/drawing/2014/main" id="{CEB092BF-FF8C-4606-84C3-7BB273F06F63}"/>
              </a:ext>
            </a:extLst>
          </p:cNvPr>
          <p:cNvSpPr/>
          <p:nvPr/>
        </p:nvSpPr>
        <p:spPr>
          <a:xfrm>
            <a:off x="6574339" y="562556"/>
            <a:ext cx="2181048" cy="2120194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rgbClr val="FF669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55;p4">
            <a:extLst>
              <a:ext uri="{FF2B5EF4-FFF2-40B4-BE49-F238E27FC236}">
                <a16:creationId xmlns:a16="http://schemas.microsoft.com/office/drawing/2014/main" id="{6DC69C1A-0303-3018-03E5-13BD105B3E39}"/>
              </a:ext>
            </a:extLst>
          </p:cNvPr>
          <p:cNvSpPr/>
          <p:nvPr/>
        </p:nvSpPr>
        <p:spPr>
          <a:xfrm>
            <a:off x="8022713" y="2320332"/>
            <a:ext cx="2181048" cy="2120194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rgbClr val="BF4F1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56;p4">
            <a:extLst>
              <a:ext uri="{FF2B5EF4-FFF2-40B4-BE49-F238E27FC236}">
                <a16:creationId xmlns:a16="http://schemas.microsoft.com/office/drawing/2014/main" id="{C9A01CE2-8B6A-A427-7E6F-90942C7E29BE}"/>
              </a:ext>
            </a:extLst>
          </p:cNvPr>
          <p:cNvSpPr/>
          <p:nvPr/>
        </p:nvSpPr>
        <p:spPr>
          <a:xfrm>
            <a:off x="5176357" y="2319441"/>
            <a:ext cx="2181048" cy="2120194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rgbClr val="BF4F1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57;p4">
            <a:extLst>
              <a:ext uri="{FF2B5EF4-FFF2-40B4-BE49-F238E27FC236}">
                <a16:creationId xmlns:a16="http://schemas.microsoft.com/office/drawing/2014/main" id="{67B7910B-22C7-49BA-9DDC-E05B4E895F82}"/>
              </a:ext>
            </a:extLst>
          </p:cNvPr>
          <p:cNvSpPr/>
          <p:nvPr/>
        </p:nvSpPr>
        <p:spPr>
          <a:xfrm>
            <a:off x="9426151" y="4184703"/>
            <a:ext cx="2181048" cy="2120194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rgbClr val="3A7D2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58;p4">
            <a:extLst>
              <a:ext uri="{FF2B5EF4-FFF2-40B4-BE49-F238E27FC236}">
                <a16:creationId xmlns:a16="http://schemas.microsoft.com/office/drawing/2014/main" id="{197F7B9E-2277-1D35-5FEA-6C85C3302EB8}"/>
              </a:ext>
            </a:extLst>
          </p:cNvPr>
          <p:cNvSpPr/>
          <p:nvPr/>
        </p:nvSpPr>
        <p:spPr>
          <a:xfrm>
            <a:off x="6648573" y="4181216"/>
            <a:ext cx="2181048" cy="2120194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rgbClr val="3A7D2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59;p4">
            <a:extLst>
              <a:ext uri="{FF2B5EF4-FFF2-40B4-BE49-F238E27FC236}">
                <a16:creationId xmlns:a16="http://schemas.microsoft.com/office/drawing/2014/main" id="{0679B8D6-FA85-A4FE-D4F5-B2CED03AFAFD}"/>
              </a:ext>
            </a:extLst>
          </p:cNvPr>
          <p:cNvSpPr/>
          <p:nvPr/>
        </p:nvSpPr>
        <p:spPr>
          <a:xfrm>
            <a:off x="3870995" y="4181217"/>
            <a:ext cx="2181048" cy="2120194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rgbClr val="3A7D2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756CFBA-0BAA-68A6-08FD-91BD3AC48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709" y="1529618"/>
            <a:ext cx="3268317" cy="3507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3617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Microsoft Office PowerPoint</Application>
  <PresentationFormat>Широкий екран</PresentationFormat>
  <Paragraphs>3</Paragraphs>
  <Slides>2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5" baseType="lpstr">
      <vt:lpstr>Candara</vt:lpstr>
      <vt:lpstr>Arial</vt:lpstr>
      <vt:lpstr>Тема Office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/>
  <cp:lastModifiedBy/>
  <cp:revision>373</cp:revision>
  <dcterms:created xsi:type="dcterms:W3CDTF">2022-11-09T06:31:46Z</dcterms:created>
  <dcterms:modified xsi:type="dcterms:W3CDTF">2024-09-26T17:07:30Z</dcterms:modified>
</cp:coreProperties>
</file>