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embedTrueTypeFonts="1" saveSubsetFonts="1" autoCompressPictures="0">
  <p:sldMasterIdLst>
    <p:sldMasterId id="2147483648" r:id="rId1"/>
    <p:sldMasterId id="2147483676" r:id="rId2"/>
  </p:sldMasterIdLst>
  <p:notesMasterIdLst>
    <p:notesMasterId r:id="rId14"/>
  </p:notesMasterIdLst>
  <p:handoutMasterIdLst>
    <p:handoutMasterId r:id="rId15"/>
  </p:handoutMasterIdLst>
  <p:sldIdLst>
    <p:sldId id="256" r:id="rId3"/>
    <p:sldId id="396" r:id="rId4"/>
    <p:sldId id="397" r:id="rId5"/>
    <p:sldId id="398" r:id="rId6"/>
    <p:sldId id="399" r:id="rId7"/>
    <p:sldId id="400" r:id="rId8"/>
    <p:sldId id="401" r:id="rId9"/>
    <p:sldId id="403" r:id="rId10"/>
    <p:sldId id="404" r:id="rId11"/>
    <p:sldId id="402" r:id="rId12"/>
    <p:sldId id="405" r:id="rId13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ndara" panose="020E050203030302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4" roundtripDataSignature="AMtx7mhDA/gjXSdKdKrqfXB/wjxw6aU7D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Автор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E0F6"/>
    <a:srgbClr val="486AC7"/>
    <a:srgbClr val="00ABB5"/>
    <a:srgbClr val="FFC000"/>
    <a:srgbClr val="000000"/>
    <a:srgbClr val="7CB953"/>
    <a:srgbClr val="5D63D5"/>
    <a:srgbClr val="EE5454"/>
    <a:srgbClr val="94BEE4"/>
    <a:srgbClr val="F5F9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8603FDC-E32A-4AB5-989C-0864C3EAD2B8}" styleName="Стиль із теми 2 –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Світлий стиль 3 –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24" autoAdjust="0"/>
    <p:restoredTop sz="94016" autoAdjust="0"/>
  </p:normalViewPr>
  <p:slideViewPr>
    <p:cSldViewPr snapToGrid="0">
      <p:cViewPr varScale="1">
        <p:scale>
          <a:sx n="97" d="100"/>
          <a:sy n="97" d="100"/>
        </p:scale>
        <p:origin x="-96" y="-29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52" d="100"/>
          <a:sy n="52" d="100"/>
        </p:scale>
        <p:origin x="29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45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4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48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>
            <a:extLst>
              <a:ext uri="{FF2B5EF4-FFF2-40B4-BE49-F238E27FC236}">
                <a16:creationId xmlns:a16="http://schemas.microsoft.com/office/drawing/2014/main" xmlns="" id="{E5AE8B12-9EEE-D39B-ECEB-02DF5A820E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xmlns="" id="{5DE5BE48-4CA4-03FE-1740-78B22AAD5DF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D850FD-CA38-44FB-A829-69F1B8444458}" type="datetimeFigureOut">
              <a:rPr lang="uk-UA" smtClean="0"/>
              <a:t>20.02.2024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xmlns="" id="{D33645EA-8C0B-61FA-7FA1-0C6CC480EB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xmlns="" id="{C54EC31A-AB40-D14B-50C9-07B2B44D71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29DDE-73E6-4011-9442-D47E8C0CA66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97390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 xmlns="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6798503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3098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ий слайд" userDrawn="1">
  <p:cSld name="Титульний слайд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 та вміст" preserve="1" userDrawn="1">
  <p:cSld name="Назва та вміст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 hasCustomPrompt="1"/>
          </p:nvPr>
        </p:nvSpPr>
        <p:spPr>
          <a:xfrm>
            <a:off x="330668" y="1280160"/>
            <a:ext cx="5038165" cy="49900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defRPr>
            </a:lvl1pPr>
          </a:lstStyle>
          <a:p>
            <a:r>
              <a:rPr lang="uk-UA" dirty="0"/>
              <a:t>Картинка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437404" y="1658471"/>
            <a:ext cx="5423927" cy="35410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ru-RU" dirty="0" err="1"/>
              <a:t>Зразок</a:t>
            </a:r>
            <a:r>
              <a:rPr lang="ru-RU" dirty="0"/>
              <a:t> тексту</a:t>
            </a:r>
          </a:p>
        </p:txBody>
      </p:sp>
    </p:spTree>
    <p:extLst>
      <p:ext uri="{BB962C8B-B14F-4D97-AF65-F5344CB8AC3E}">
        <p14:creationId xmlns:p14="http://schemas.microsoft.com/office/powerpoint/2010/main" val="1085960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 та вміст" preserve="1" userDrawn="1">
  <p:cSld name="1_Назва та вміст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2">
            <a:extLst>
              <a:ext uri="{FF2B5EF4-FFF2-40B4-BE49-F238E27FC236}">
                <a16:creationId xmlns:a16="http://schemas.microsoft.com/office/drawing/2014/main" xmlns="" id="{E7E5F1A1-A336-F9D3-9F1C-0A387C102D4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22927" y="1280160"/>
            <a:ext cx="5038165" cy="49900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defRPr>
            </a:lvl1pPr>
          </a:lstStyle>
          <a:p>
            <a:r>
              <a:rPr lang="uk-UA" dirty="0"/>
              <a:t>Картинка</a:t>
            </a:r>
          </a:p>
        </p:txBody>
      </p:sp>
      <p:sp>
        <p:nvSpPr>
          <p:cNvPr id="4" name="Текст 4">
            <a:extLst>
              <a:ext uri="{FF2B5EF4-FFF2-40B4-BE49-F238E27FC236}">
                <a16:creationId xmlns:a16="http://schemas.microsoft.com/office/drawing/2014/main" xmlns="" id="{A2B6F3DE-B01F-B947-6BAF-9CF809B0E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7033" y="1658471"/>
            <a:ext cx="5423927" cy="35410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ru-RU" dirty="0" err="1"/>
              <a:t>Зразок</a:t>
            </a:r>
            <a:r>
              <a:rPr lang="ru-RU" dirty="0"/>
              <a:t> тексту</a:t>
            </a:r>
          </a:p>
        </p:txBody>
      </p:sp>
    </p:spTree>
    <p:extLst>
      <p:ext uri="{BB962C8B-B14F-4D97-AF65-F5344CB8AC3E}">
        <p14:creationId xmlns:p14="http://schemas.microsoft.com/office/powerpoint/2010/main" val="3848288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svitdovkola.org/start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hyperlink" Target="https://svitdovkola.org/svitych" TargetMode="External"/><Relationship Id="rId3" Type="http://schemas.openxmlformats.org/officeDocument/2006/relationships/theme" Target="../theme/theme2.xml"/><Relationship Id="rId7" Type="http://schemas.openxmlformats.org/officeDocument/2006/relationships/hyperlink" Target="https://svitdovkola.org/metodic/zbd7/module5/29" TargetMode="Externa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svitdovkola.org/start" TargetMode="External"/><Relationship Id="rId4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16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43083" y="336430"/>
            <a:ext cx="1786105" cy="63835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83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1;p16">
            <a:hlinkClick r:id="rId5"/>
            <a:extLst>
              <a:ext uri="{FF2B5EF4-FFF2-40B4-BE49-F238E27FC236}">
                <a16:creationId xmlns:a16="http://schemas.microsoft.com/office/drawing/2014/main" xmlns="" id="{DC3F6B1F-2CF8-404E-72BF-BE0D7B119492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-243083" y="336430"/>
            <a:ext cx="1786105" cy="63835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7;p18">
            <a:hlinkClick r:id="rId7"/>
            <a:extLst>
              <a:ext uri="{FF2B5EF4-FFF2-40B4-BE49-F238E27FC236}">
                <a16:creationId xmlns:a16="http://schemas.microsoft.com/office/drawing/2014/main" xmlns="" id="{C5CFB9FE-F403-9C15-08C3-D250F886242A}"/>
              </a:ext>
            </a:extLst>
          </p:cNvPr>
          <p:cNvSpPr/>
          <p:nvPr userDrawn="1"/>
        </p:nvSpPr>
        <p:spPr>
          <a:xfrm>
            <a:off x="0" y="0"/>
            <a:ext cx="12192000" cy="232913"/>
          </a:xfrm>
          <a:prstGeom prst="rect">
            <a:avLst/>
          </a:prstGeom>
          <a:solidFill>
            <a:srgbClr val="18A0E9">
              <a:alpha val="4196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b="0" i="0" u="none" strike="noStrike" cap="none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Електронний додаток до підручника “Здоров’я, безпека та добробут” для 7 класу (</a:t>
            </a:r>
            <a:r>
              <a:rPr lang="uk-UA" sz="1400" b="0" i="0" u="none" strike="noStrike" cap="none" noProof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авт</a:t>
            </a:r>
            <a:r>
              <a:rPr lang="uk-UA" sz="1400" b="0" i="0" u="none" strike="noStrike" cap="none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 Л. Задорожна та ін.)</a:t>
            </a:r>
            <a:endParaRPr lang="uk-UA" sz="1400" b="0" i="0" u="none" strike="noStrike" cap="none" noProof="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7;p18">
            <a:hlinkClick r:id="rId8"/>
            <a:extLst>
              <a:ext uri="{FF2B5EF4-FFF2-40B4-BE49-F238E27FC236}">
                <a16:creationId xmlns:a16="http://schemas.microsoft.com/office/drawing/2014/main" xmlns="" id="{FE1FC2A1-AF9D-BC89-F01F-D430B3A38512}"/>
              </a:ext>
            </a:extLst>
          </p:cNvPr>
          <p:cNvSpPr/>
          <p:nvPr userDrawn="1"/>
        </p:nvSpPr>
        <p:spPr>
          <a:xfrm>
            <a:off x="9665110" y="6514247"/>
            <a:ext cx="2526890" cy="232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b="0" i="0" u="none" strike="noStrike" cap="none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  <a:ea typeface="Calibri"/>
                <a:cs typeface="Calibri"/>
                <a:sym typeface="Calibri"/>
              </a:rPr>
              <a:t>© Видавництво “Світич”, 2024</a:t>
            </a:r>
            <a:endParaRPr lang="uk-UA" sz="1400" b="0" i="0" u="none" strike="noStrike" cap="none" noProof="0" dirty="0">
              <a:solidFill>
                <a:schemeClr val="tx1">
                  <a:lumMod val="75000"/>
                  <a:lumOff val="25000"/>
                </a:schemeClr>
              </a:solidFill>
              <a:latin typeface="Candara" panose="020E0502030303020204" pitchFamily="34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6817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vitdovkola.org/metodic/zbd7/module5/2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/>
          <p:nvPr/>
        </p:nvSpPr>
        <p:spPr>
          <a:xfrm>
            <a:off x="2561324" y="2499259"/>
            <a:ext cx="7069351" cy="1859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lvl="0" algn="ctr"/>
            <a:r>
              <a:rPr lang="uk-UA" sz="6000" b="1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/>
                <a:ea typeface="Candara"/>
                <a:cs typeface="Candara"/>
                <a:sym typeface="Candara"/>
              </a:rPr>
              <a:t>Правила спілкування з незнайомцями</a:t>
            </a:r>
            <a:endParaRPr lang="ru-RU" sz="6000" b="1" cap="all" dirty="0">
              <a:solidFill>
                <a:schemeClr val="tx1">
                  <a:lumMod val="75000"/>
                  <a:lumOff val="25000"/>
                </a:schemeClr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5" name="Прямокутник: округлені кути 4">
            <a:hlinkClick r:id="rId3"/>
            <a:extLst>
              <a:ext uri="{FF2B5EF4-FFF2-40B4-BE49-F238E27FC236}">
                <a16:creationId xmlns:a16="http://schemas.microsoft.com/office/drawing/2014/main" xmlns="" id="{82DAAD19-3BC6-E1E4-A0DE-3B1D6BF379B8}"/>
              </a:ext>
            </a:extLst>
          </p:cNvPr>
          <p:cNvSpPr/>
          <p:nvPr/>
        </p:nvSpPr>
        <p:spPr>
          <a:xfrm>
            <a:off x="8947052" y="154744"/>
            <a:ext cx="3244948" cy="1153550"/>
          </a:xfrm>
          <a:prstGeom prst="roundRect">
            <a:avLst>
              <a:gd name="adj" fmla="val 9756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Модуль 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0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Співпраця</a:t>
            </a:r>
            <a:r>
              <a:rPr lang="ru-RU" altLang="uk-UA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для </a:t>
            </a:r>
            <a:r>
              <a:rPr lang="ru-RU" altLang="uk-UA" sz="20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добробуту</a:t>
            </a:r>
            <a:r>
              <a:rPr lang="ru-RU" altLang="uk-UA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Волонтерство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Місце для зображення 6">
            <a:extLst>
              <a:ext uri="{FF2B5EF4-FFF2-40B4-BE49-F238E27FC236}">
                <a16:creationId xmlns:a16="http://schemas.microsoft.com/office/drawing/2014/main" xmlns="" id="{BB5BA5AD-9F3E-EC6D-E06A-86235BFFDEB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731" r="1731"/>
          <a:stretch>
            <a:fillRect/>
          </a:stretch>
        </p:blipFill>
        <p:spPr/>
      </p:pic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8036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D2B9B45-1AFB-430F-884C-55EC57CC2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Місце для зображення 6">
            <a:extLst>
              <a:ext uri="{FF2B5EF4-FFF2-40B4-BE49-F238E27FC236}">
                <a16:creationId xmlns:a16="http://schemas.microsoft.com/office/drawing/2014/main" xmlns="" id="{AEFD94D4-868D-C767-0CC8-10CBA16ED5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20" r="7094"/>
          <a:stretch/>
        </p:blipFill>
        <p:spPr>
          <a:xfrm>
            <a:off x="6431043" y="1280160"/>
            <a:ext cx="5430050" cy="4990011"/>
          </a:xfrm>
        </p:spPr>
      </p:pic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xmlns="" id="{407B0478-484C-7580-ABE1-D3F869B785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1051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8E51E08-D6E9-486A-7119-9CA8238CD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зображення 4">
            <a:extLst>
              <a:ext uri="{FF2B5EF4-FFF2-40B4-BE49-F238E27FC236}">
                <a16:creationId xmlns:a16="http://schemas.microsoft.com/office/drawing/2014/main" xmlns="" id="{8BC099C1-CEE5-800C-ECBD-2FC7126F24A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001" t="266" r="783" b="-266"/>
          <a:stretch/>
        </p:blipFill>
        <p:spPr>
          <a:xfrm>
            <a:off x="330669" y="1293412"/>
            <a:ext cx="5062965" cy="4990011"/>
          </a:xfr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A043669-FB22-E84B-A965-8C3C8CE45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614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5790A89-FAB9-4409-6795-3AB92ADFE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Місце для зображення 8">
            <a:extLst>
              <a:ext uri="{FF2B5EF4-FFF2-40B4-BE49-F238E27FC236}">
                <a16:creationId xmlns:a16="http://schemas.microsoft.com/office/drawing/2014/main" xmlns="" id="{66FB2F48-88EF-1BDB-A870-FBF8FDD5DF3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-277" b="20"/>
          <a:stretch/>
        </p:blipFill>
        <p:spPr>
          <a:xfrm>
            <a:off x="7116417" y="528994"/>
            <a:ext cx="4479235" cy="5800011"/>
          </a:xfrm>
        </p:spPr>
      </p:pic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67B590BD-F09A-AD95-D7FF-72DD9854FE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143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87EFBAF-0439-2A76-F8F5-2B890CFB2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Місце для зображення 2">
            <a:extLst>
              <a:ext uri="{FF2B5EF4-FFF2-40B4-BE49-F238E27FC236}">
                <a16:creationId xmlns:a16="http://schemas.microsoft.com/office/drawing/2014/main" xmlns="" id="{E473A2C3-6AC4-4AF0-2070-7073D24F4B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344" b="1230"/>
          <a:stretch/>
        </p:blipFill>
        <p:spPr>
          <a:xfrm>
            <a:off x="516836" y="1270127"/>
            <a:ext cx="4678017" cy="5118819"/>
          </a:xfrm>
        </p:spPr>
      </p:pic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xmlns="" id="{24EA9C7C-65B2-EC84-BFF6-CDAF8E169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275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7934FDF-661A-C741-30B9-713AE60BB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Місце для зображення 6">
            <a:extLst>
              <a:ext uri="{FF2B5EF4-FFF2-40B4-BE49-F238E27FC236}">
                <a16:creationId xmlns:a16="http://schemas.microsoft.com/office/drawing/2014/main" xmlns="" id="{959E4A44-E5B1-4F24-DD98-A24D4CBC4C8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3119" r="3119"/>
          <a:stretch>
            <a:fillRect/>
          </a:stretch>
        </p:blipFill>
        <p:spPr/>
      </p:pic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535049EC-8D96-BAE8-58E3-E71C2220DF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777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CF93335-108F-8452-4188-2F200E72E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Місце для зображення 2">
            <a:extLst>
              <a:ext uri="{FF2B5EF4-FFF2-40B4-BE49-F238E27FC236}">
                <a16:creationId xmlns:a16="http://schemas.microsoft.com/office/drawing/2014/main" xmlns="" id="{55BD0188-C5EF-EB2E-22F9-CF03E060930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1725" b="48"/>
          <a:stretch/>
        </p:blipFill>
        <p:spPr>
          <a:xfrm>
            <a:off x="609584" y="1285460"/>
            <a:ext cx="4492501" cy="5022175"/>
          </a:xfrm>
        </p:spPr>
      </p:pic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xmlns="" id="{8A4A0791-1F18-A537-5D78-A17D198B17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813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A168085-9BCD-6637-9106-4942DC1BF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Місце для зображення 6">
            <a:extLst>
              <a:ext uri="{FF2B5EF4-FFF2-40B4-BE49-F238E27FC236}">
                <a16:creationId xmlns:a16="http://schemas.microsoft.com/office/drawing/2014/main" xmlns="" id="{7D535EBB-F196-673E-5D21-0FF2BEADBA8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360" r="659"/>
          <a:stretch/>
        </p:blipFill>
        <p:spPr>
          <a:xfrm>
            <a:off x="6093240" y="1924879"/>
            <a:ext cx="5867743" cy="3008243"/>
          </a:xfrm>
        </p:spPr>
      </p:pic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D7F4E07E-6DC0-1E4A-0905-58D1DA2F41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79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A07169A-9DF3-28E0-2B06-8F6A3D202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зображення 3">
            <a:extLst>
              <a:ext uri="{FF2B5EF4-FFF2-40B4-BE49-F238E27FC236}">
                <a16:creationId xmlns:a16="http://schemas.microsoft.com/office/drawing/2014/main" xmlns="" id="{36416BFD-863B-94AF-E768-3418C881C8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xmlns="" id="{7995B3E7-15DA-C652-9BB7-C1BDEB56C4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420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2EDBC9-53EA-C7EB-FAFB-602B6EEF5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xmlns="" id="{C5D8A7A7-CCCF-2AF9-1A64-B0C81AD3CA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94D4B9B7-EEA2-E9AC-1450-BA36BB5069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878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Спеціальне оформлення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Произвольный</PresentationFormat>
  <Paragraphs>4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Candara</vt:lpstr>
      <vt:lpstr>Тема Office</vt:lpstr>
      <vt:lpstr>3_Спеціальне оформлення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/>
  <cp:lastModifiedBy/>
  <cp:revision>373</cp:revision>
  <dcterms:created xsi:type="dcterms:W3CDTF">2022-11-09T06:31:46Z</dcterms:created>
  <dcterms:modified xsi:type="dcterms:W3CDTF">2024-02-20T10:41:46Z</dcterms:modified>
</cp:coreProperties>
</file>